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83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2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8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8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72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3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75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9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45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7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3AEF5-BCE6-4C1F-BC43-FF6BAEB1B1D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85D82-7E4A-4A5A-8E2C-717A7B387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25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55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98561" y="239806"/>
            <a:ext cx="101948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№ 1»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86" y="1081687"/>
            <a:ext cx="3330053" cy="54755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5097439" y="1570882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«Быть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ребенком, слышать его, помогать ему 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самому, а самое главное - беречь его детство»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650173" y="3917621"/>
            <a:ext cx="449011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ВКК </a:t>
            </a: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Ковалева Юлия Петровна</a:t>
            </a: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педагогической работы 21 год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817659" y="5857257"/>
            <a:ext cx="449011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Свердловская область,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Каменск-Уральский, 2026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50173" y="956953"/>
            <a:ext cx="3810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"Развивая, вдохновляя, любя"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3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1"/>
          <a:stretch/>
        </p:blipFill>
        <p:spPr bwMode="auto">
          <a:xfrm>
            <a:off x="0" y="0"/>
            <a:ext cx="12091916" cy="70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48001" y="956899"/>
            <a:ext cx="79829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Мой путь в педагогику – это не случайность, а скорее осознанный выбор, который с каждым годом лишь укрепляется. Я верю, что детство – это самый важный период в жизни человека, время, когда закладываются основы всего: характера, мировоззрения, отношения к себе и к окружающим. И быть причастным к этому процессу, быть тем, кто помогает формировать эти основы, – это невероятно ценно.</a:t>
            </a:r>
            <a:endParaRPr lang="ru-RU" sz="1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63" y="1027906"/>
            <a:ext cx="2274038" cy="4351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875" y="3542222"/>
            <a:ext cx="4161051" cy="22444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411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AutoShape 2" descr="16726500689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44"/>
            <a:ext cx="12192000" cy="680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110239" y="365125"/>
            <a:ext cx="63315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не просто учу детей читать или считать. Я учу их думать, анализировать, задавать вопросы. Я учу их быть самостоятельными, ответственными, сопереживающими. Я стараюсь создать такую атмосферу, где каждый ребенок чувствует себя в безопасности, где он не боится ошибаться, где его мнение уважают.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588" y="295672"/>
            <a:ext cx="3263503" cy="3820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735" y="3196434"/>
            <a:ext cx="4604304" cy="34532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0" r="28809" b="18208"/>
          <a:stretch/>
        </p:blipFill>
        <p:spPr>
          <a:xfrm>
            <a:off x="8546603" y="4241404"/>
            <a:ext cx="3365832" cy="2387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799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88534" y="365125"/>
            <a:ext cx="4959682" cy="4618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меня каждый ребенок – это целый мир, со своими уникальными талантами, страхами и мечтами. И моя задача как педагога – помочь этому миру раскрыться, найти свой путь. Иногда это требует терпения, иногда – креативности, иногда – просто умения слушать. Но каждый раз, когда я вижу, как ребенок преодолевает себя, как он учится чему-то новому, как он становится чуточку лучше, я понимаю, что я на своем месте.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1" y="223231"/>
            <a:ext cx="3507331" cy="2630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4" y="3076959"/>
            <a:ext cx="2585429" cy="3637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643" y="136714"/>
            <a:ext cx="2533366" cy="3377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988" y="3742946"/>
            <a:ext cx="3139411" cy="2971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23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6"/>
          <a:stretch/>
        </p:blipFill>
        <p:spPr bwMode="auto">
          <a:xfrm>
            <a:off x="0" y="-12795"/>
            <a:ext cx="12192000" cy="687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533563" y="365125"/>
            <a:ext cx="444917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 – это постоянное развитие. Развитие не только детей, но и мое собственное. Каждый день я учусь чему-то новому от своих воспитанников, от их родителей, от коллег. И это делает мою работу не просто интересной, а по-настоящему живой и наполненной смыслом. Я педагог, потому что я верю в будущее, и я хочу помочь этому будущему стать ярким и счастливым для каждого </a:t>
            </a:r>
            <a:r>
              <a:rPr lang="ru-RU" sz="16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1600" b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18" y="586854"/>
            <a:ext cx="2144679" cy="308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61" y="183705"/>
            <a:ext cx="2473770" cy="3399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97" y="586854"/>
            <a:ext cx="2124500" cy="309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0" y="3961014"/>
            <a:ext cx="2933699" cy="22002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77" y="4001294"/>
            <a:ext cx="2732018" cy="20159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841" y="4063895"/>
            <a:ext cx="2855483" cy="21533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3455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 t="1764" r="1045" b="1569"/>
          <a:stretch/>
        </p:blipFill>
        <p:spPr bwMode="auto">
          <a:xfrm>
            <a:off x="-122968" y="0"/>
            <a:ext cx="12314968" cy="685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326339" y="2306178"/>
            <a:ext cx="32754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честно, я не могу представить себя кем-то другим. С самого детства меня тянуло к детям, к их миру, полному чудес и открытий. Я всегда была той, кто собирал вокруг себя малышей, придумывал им игры, читал сказки. И это чувство, эта внутренняя потребность быть рядом, помогать, направлять, никуда не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делась.</a:t>
            </a:r>
            <a:endParaRPr lang="ru-RU" dirty="0"/>
          </a:p>
        </p:txBody>
      </p:sp>
      <p:pic>
        <p:nvPicPr>
          <p:cNvPr id="14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52" y="2065374"/>
            <a:ext cx="2827203" cy="21204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72" y="4141146"/>
            <a:ext cx="1681724" cy="21707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17" y="1816064"/>
            <a:ext cx="3146868" cy="236015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224" y="4185776"/>
            <a:ext cx="2848451" cy="213633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06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136339"/>
            <a:ext cx="6096000" cy="46339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7" b="271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385350" y="60579"/>
            <a:ext cx="70467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меня быть педагогом – это не просто работа, это часть меня. Это то, что заставляет меня просыпаться утром с улыбкой, даже если впереди сложный день. Потому что я знаю, что меня ждут маленькие глазки, полные любопытства, и маленькие ручки, готовые к новым приключениям.</a:t>
            </a:r>
            <a:endParaRPr lang="ru-RU" sz="16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люблю моменты, когда ребенок, который еще вчера не мог что-то сделать, вдруг справляется. Когда он с гордостью показывает свой рисунок или рассказывает о своем открытии. В эти моменты я чувствую, что делаю что-то по-настоящему важное. Я не просто передаю знания, я дарю им веру в себя, в свои силы.</a:t>
            </a:r>
            <a:endParaRPr lang="ru-RU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9" y="565397"/>
            <a:ext cx="2241291" cy="32752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94" y="3223780"/>
            <a:ext cx="2863485" cy="188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117" y="134012"/>
            <a:ext cx="2655818" cy="344641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639" y="3787809"/>
            <a:ext cx="1987012" cy="26493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4839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4" t="6957" r="7849" b="2331"/>
          <a:stretch/>
        </p:blipFill>
        <p:spPr bwMode="auto">
          <a:xfrm>
            <a:off x="0" y="24120"/>
            <a:ext cx="12192000" cy="683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1816" y="618798"/>
            <a:ext cx="58454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Конечно, бывают и трудности. Бывают капризы, слезы, непонимание. Но даже в эти моменты я стараюсь помнить, что передо мной растет личность, которая только учится ориентироваться в этом сложном мире. И моя задача – помочь ему сделать это с минимальными потерями и максимальным приобретением.</a:t>
            </a:r>
            <a:endParaRPr lang="ru-RU" sz="1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264" y="756611"/>
            <a:ext cx="2804066" cy="2246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903" y="3372410"/>
            <a:ext cx="2314480" cy="1735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022" y="477675"/>
            <a:ext cx="2121515" cy="2804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67" y="3204121"/>
            <a:ext cx="1559745" cy="2079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417" y="3348207"/>
            <a:ext cx="2499582" cy="1572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378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29" b="19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98362" y="365125"/>
            <a:ext cx="49093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верю, что каждый ребенок уникален, и моя роль – помочь ему раскрыть эту уникальность, не пытаясь подогнать под единый шаблон. Я хочу быть тем, кто вдохновляет на творчество, кто учит дружить, кто помогает понять, что мир полон не только радостей, но и вызовов, с которыми можно справиться.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1" y="254474"/>
            <a:ext cx="3304863" cy="3334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008" y="254474"/>
            <a:ext cx="2645960" cy="3007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017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0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11041" y="103715"/>
            <a:ext cx="4399412" cy="465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Моя работа – это постоянный диалог. Диалог с детьми, с их родителями, с самим собой. Это поиск новых подходов, новых идей, новых способов сделать процесс обучения и воспитания максимально эффективным и, главное, радостным. Я черпаю силы в их искренности, в их безграничной энергии, в их способности видеть мир по-новому.</a:t>
            </a:r>
            <a:endParaRPr lang="ru-RU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93" y="146506"/>
            <a:ext cx="3087805" cy="2315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288" y="146506"/>
            <a:ext cx="3285612" cy="2315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97297"/>
            <a:ext cx="2051427" cy="2264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288" y="2608867"/>
            <a:ext cx="1802926" cy="2185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81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67000" y="-2666999"/>
            <a:ext cx="6858001" cy="121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815989" y="126243"/>
            <a:ext cx="603177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педагогом – это значит быть частью чего-то большего, чем просто личный успех. Это значит вкладывать частичку себя в будущее, в новое поколение. И когда я вижу, как мои воспитанники растут, развиваются, становятся увереннее в себе, я понимаю, что моя работа имеет глубокий смысл. Это не просто профессия, это моя жизнь, моя страсть, мое призвание. И я благодарна за каждый день, проведенный в этом удивительном мире детст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96" y="3750826"/>
            <a:ext cx="2074992" cy="2766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29" y="126243"/>
            <a:ext cx="2523130" cy="336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438" y="3110624"/>
            <a:ext cx="2987154" cy="2442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438" y="329783"/>
            <a:ext cx="2907548" cy="2451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579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775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13</cp:revision>
  <dcterms:created xsi:type="dcterms:W3CDTF">2026-09-22T05:34:57Z</dcterms:created>
  <dcterms:modified xsi:type="dcterms:W3CDTF">2026-09-24T10:00:25Z</dcterms:modified>
</cp:coreProperties>
</file>