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1" d="100"/>
          <a:sy n="81" d="100"/>
        </p:scale>
        <p:origin x="1086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8466" y="-8468"/>
            <a:ext cx="9169804" cy="6874935"/>
            <a:chOff x="-8466" y="-8468"/>
            <a:chExt cx="9169804" cy="6874935"/>
          </a:xfrm>
        </p:grpSpPr>
        <p:cxnSp>
          <p:nvCxnSpPr>
            <p:cNvPr id="17" name="Straight Connector 16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Freeform 18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19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20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21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22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Freeform 23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24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Freeform 28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lumMod val="75000"/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t>15.09.2026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059349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t>15.09.2026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80014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t>15.09.2026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93202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t>15.09.2026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709211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t>15.09.2026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52244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t>15.09.2026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591782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t>15.09.2026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80023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498604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75" y="514925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t>15.09.2026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361510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" y="609600"/>
            <a:ext cx="6347714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t>15.09.2026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508409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t>15.09.2026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66796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4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t>15.09.2026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31716843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t>15.09.2026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3961567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t>15.09.2026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21682917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48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t>15.09.2026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1163998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t>15.09.2026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0143752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0"/>
            <a:ext cx="978812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609600"/>
            <a:ext cx="5195026" cy="525145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t>15.09.2026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392096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8467" y="-8468"/>
            <a:ext cx="9169805" cy="6874935"/>
            <a:chOff x="-8467" y="-8468"/>
            <a:chExt cx="9169805" cy="6874935"/>
          </a:xfrm>
        </p:grpSpPr>
        <p:cxnSp>
          <p:nvCxnSpPr>
            <p:cNvPr id="7" name="Straight Connector 6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Freeform 8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t>15.09.2026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725C68B6-61C2-468F-89AB-4B9F7531AA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312767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  <p:sldLayoutId id="2147483690" r:id="rId13"/>
    <p:sldLayoutId id="2147483691" r:id="rId14"/>
    <p:sldLayoutId id="2147483692" r:id="rId15"/>
    <p:sldLayoutId id="2147483693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 проекте «Добрые игры»</a:t>
            </a:r>
            <a:endParaRPr lang="ru-RU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/>
          </a:bodyPr>
          <a:lstStyle/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Группа для детей дошкольного возраста МБОУ «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Пищалинская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ООШ</a:t>
            </a:r>
            <a:r>
              <a:rPr lang="ru-RU" dirty="0" smtClean="0"/>
              <a:t>»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517512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91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1067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Проект «Добрые игры» направлен на приобщение детей дошкольного возраста к традиционным российским духовно-нравственным ценностям в процессе развивающего общения, совместной деятельности взрослых и детей, самостоятельной детской деятельности.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636912"/>
            <a:ext cx="8229600" cy="3805883"/>
          </a:xfrm>
        </p:spPr>
        <p:txBody>
          <a:bodyPr>
            <a:normAutofit/>
          </a:bodyPr>
          <a:lstStyle/>
          <a:p>
            <a:r>
              <a:rPr lang="ru-RU" i="1" dirty="0" smtClean="0"/>
              <a:t>Родина</a:t>
            </a:r>
          </a:p>
          <a:p>
            <a:r>
              <a:rPr lang="ru-RU" i="1" dirty="0" smtClean="0"/>
              <a:t>Семья</a:t>
            </a:r>
          </a:p>
          <a:p>
            <a:r>
              <a:rPr lang="ru-RU" i="1" dirty="0" smtClean="0"/>
              <a:t>Дружба и сотрудничество</a:t>
            </a:r>
          </a:p>
          <a:p>
            <a:r>
              <a:rPr lang="ru-RU" i="1" dirty="0" smtClean="0"/>
              <a:t>Природа</a:t>
            </a:r>
          </a:p>
          <a:p>
            <a:r>
              <a:rPr lang="ru-RU" i="1" dirty="0" smtClean="0"/>
              <a:t>Человек</a:t>
            </a:r>
          </a:p>
          <a:p>
            <a:r>
              <a:rPr lang="ru-RU" i="1" dirty="0" smtClean="0"/>
              <a:t>Познание</a:t>
            </a:r>
          </a:p>
          <a:p>
            <a:r>
              <a:rPr lang="ru-RU" i="1" dirty="0" smtClean="0"/>
              <a:t>Добро и милосердие</a:t>
            </a:r>
          </a:p>
          <a:p>
            <a:r>
              <a:rPr lang="ru-RU" i="1" dirty="0" smtClean="0"/>
              <a:t>Культура и красота</a:t>
            </a:r>
            <a:endParaRPr lang="ru-RU" i="1" dirty="0"/>
          </a:p>
        </p:txBody>
      </p:sp>
    </p:spTree>
    <p:extLst>
      <p:ext uri="{BB962C8B-B14F-4D97-AF65-F5344CB8AC3E}">
        <p14:creationId xmlns:p14="http://schemas.microsoft.com/office/powerpoint/2010/main" val="37637964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Актуальность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988841"/>
            <a:ext cx="8229600" cy="36004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</a:p>
          <a:p>
            <a:pPr marL="0" indent="0" algn="ctr">
              <a:buNone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Обусловлена необходимостью интеграции на всех уровнях образовательной системы, начиная с дошкольного уровня образования, задач обучения, воспитания и развития, основанных на включении ценностных основ и традиционных духовно-нравственных концептов российского общества.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23864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Теоретико-методологическое обоснование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</a:p>
          <a:p>
            <a:pPr marL="0" indent="0" algn="ctr">
              <a:buNone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Содержание методического комплекта «Добрые игры» выстроено с учетом результатов фундаментальных и прикладных научных исследований в сфере отечественного дошкольного образования и учитывает запрос государства, профессионального сообщества и семьи в формировании единства ценностных представлений в процессе воспитания подрастающего поколения.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14914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Психолого-педагогические условия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чет специфики возрастного и индивидуального развития воспитанников, поддержка инициативы и самостоятельности детей в специфических для них видах деятельности;</a:t>
            </a:r>
          </a:p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оздание ценностной, воспитывающей, развивающей и эмоционально комфортной среды, способствующей эмоционально-ценностному и социально-личностному развитию ребенка, сохранению его индивидуальности, возможности выбора деятельности, партнера, средств и пр.;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76574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Психолого-педагогические условия</a:t>
            </a: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рганизация разных видов интеграции деятельности на основе взаимодействия взрослых с детьми, ориентированных на интересы и возможности ребенка с учетом социальной ситуации развития;</a:t>
            </a:r>
          </a:p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беспечение преемственности содержания и форм воспитания дошкольного и начального общего уровней образования.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97696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Принципы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ксиологический подход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рамках проекта – совокупность руководящих идей, принципов и функций, определяющих направления, содержание и технологии дошкольного воспитания;</a:t>
            </a:r>
          </a:p>
          <a:p>
            <a:r>
              <a:rPr lang="ru-RU" sz="2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sz="28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олисубъективный</a:t>
            </a:r>
            <a:r>
              <a:rPr lang="ru-RU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подход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ориентирован на организацию взаимодействия детей и взрослых, формирующих детско-взрослую общность на основе принятия и разделения общих целей и реализации коллективной деятельности;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1234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Принципы</a:t>
            </a: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ru-RU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обытийный подход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ориентирует на личностную включенность детей как субъектов организации творческого дела на этапах замысла, планирования и реализации коллективной деятельности;</a:t>
            </a:r>
          </a:p>
          <a:p>
            <a:r>
              <a:rPr lang="ru-RU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</a:t>
            </a:r>
            <a:r>
              <a:rPr lang="ru-RU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ичностно-</a:t>
            </a:r>
            <a:r>
              <a:rPr lang="ru-RU" sz="28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деятельностный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подход ориентирует на развитие личности ребенка на основе коллективно-распределенной деятельности, включающей основные виды детской деятельности и общения в дошкольном возрасте.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77539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Цель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ru-RU" dirty="0" smtClean="0"/>
              <a:t>	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единой ценностной среды ДОО через организацию интегрированной совместной деятельности всех участников образовательного процесса и приобщение детей дошкольного возраста к традиционным компонентам духовно-нравственной культуры многонационального российского общества.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41625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Задачи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оздание условий для развития ценностных представлений детей в процессе взаимодействия со взрослым и сверстниками;</a:t>
            </a:r>
          </a:p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накомство дошкольников с ключевыми аспектами жизни человека в современной России;</a:t>
            </a:r>
          </a:p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существление методического сопровождения профессиональной деятельности педагогов ДОО с точки зрения повышения эффективности решения воспитательных задач.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7129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Новизна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становлены единые ценностные и содержательные подходы к реализации государственных задач в области воспитания на уровне дошкольного образования с учетом возрастных особенностей детей от 3 до 7 лет;</a:t>
            </a:r>
          </a:p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пределены ключевые компоненты создания ценностной среды ДОО в аспекте воспитания у детей нравственных чувств и отношений средствами игры;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4006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Новизна</a:t>
            </a: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ыявлены аксиологические параметры ценностной среды ДОО;</a:t>
            </a:r>
          </a:p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одержательно определены темы развивающих бесед и игры в ДОО, коррелирующие с задачами построения единого образовательного пространства, предполагающего интеграцию воспитания и обучения с целью обеспечения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бесшовности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воспитательной деятельности на разных уровнях образования.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6606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Практическое значение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5256584"/>
          </a:xfrm>
        </p:spPr>
        <p:txBody>
          <a:bodyPr>
            <a:noAutofit/>
          </a:bodyPr>
          <a:lstStyle/>
          <a:p>
            <a:pPr marL="514350" indent="-514350">
              <a:buAutoNum type="arabicPeriod"/>
            </a:pP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Реализация материалов методического комплекта «Добрые игры» в специфических для детей дошкольного возраста интегративных формах, прежде всего в форме игры, двигательной и творческой активности, познавательной и исследовательской деятельности.</a:t>
            </a:r>
          </a:p>
          <a:p>
            <a:pPr marL="514350" indent="-514350">
              <a:buAutoNum type="arabicPeriod"/>
            </a:pP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Отбор и создание специальных материалов, направленных на приобщение детей дошкольного возраста к традициям, историческому и культурному наследию России, знакомство с достижениями в современной России.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7775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Практическое значение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3. Возможность применения в ДОО всех регионов России.</a:t>
            </a:r>
          </a:p>
          <a:p>
            <a:pPr marL="0" indent="0">
              <a:buNone/>
            </a:pP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4. Перспектива организации совместной деятельности педагогов и детей и создания пространства ценностной среды без осуществления дополнительных финансовых затрат.</a:t>
            </a:r>
          </a:p>
          <a:p>
            <a:pPr marL="0" indent="0">
              <a:buNone/>
            </a:pP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5. Возможность педагогического просвещения родителей ДОО и обогащение практики семейного воспитания.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5089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Материалы методического комплекта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етодические рекомендации;</a:t>
            </a:r>
          </a:p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арианты планирования</a:t>
            </a:r>
          </a:p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иклограммы воспитательных практик по темам;</a:t>
            </a:r>
          </a:p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авигатор игр;</a:t>
            </a:r>
          </a:p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аздаточные материалы;</a:t>
            </a:r>
          </a:p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ш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аблоны для самостоятельной деятельности детей.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6766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Форматы взаимодействия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Формат «Взрослый - ребенок»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это развивающее общение, беседы и совместная деятельность, где, взаимодействуя с ребенком, педагог способствует открытию ребенком нового, систематизирует наблюдения ребенка, стимулирует выражение отношения к событиям окружающего мира. Ребенок выступает субъектом познания объективной реальности. В приоритете – коммуникация.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30355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Форматы взаимодействия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Формат «Ребенок и другие дети»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это совместная деятельность, при которой ребенок и педагог – равноправные партнеры, или совместная деятельность группы детей под руководством педагога, который направляет их. Приоритет – интеракция. Ребенок выступает как субъект общения, накопления социального опыта и активного отношения к окружающему миру.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6609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Форматы взаимодействия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Формат «Ребенок самостоятельно».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 в этой ситуации не является участником совместной деятельности детей, но выступает в роли ее организатора, ставит задачу и создает необходимые условия. Приоритет – личностное развитие. Ребенок – субъект самостоятельного развития и сознательного преобразования окружающего мира.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208322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 за внимание!</a:t>
            </a:r>
            <a:endParaRPr lang="ru-RU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483768" y="4653136"/>
            <a:ext cx="6400800" cy="1752600"/>
          </a:xfrm>
        </p:spPr>
        <p:txBody>
          <a:bodyPr>
            <a:normAutofit fontScale="85000" lnSpcReduction="20000"/>
          </a:bodyPr>
          <a:lstStyle/>
          <a:p>
            <a:pPr algn="r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Выполнила:</a:t>
            </a:r>
          </a:p>
          <a:p>
            <a:pPr algn="r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оспитатель группы для детей</a:t>
            </a:r>
          </a:p>
          <a:p>
            <a:pPr algn="r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дошкольного возраста</a:t>
            </a:r>
          </a:p>
          <a:p>
            <a:pPr algn="r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МБОУ «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Пищалинская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ООШ»</a:t>
            </a:r>
          </a:p>
          <a:p>
            <a:pPr algn="r"/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Бобкова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Татьяна Викторовна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8903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Грань">
  <a:themeElements>
    <a:clrScheme name="Грань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Грань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рань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8C59B386-999D-4CB6-B907-9F3997C027CC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309</TotalTime>
  <Words>700</Words>
  <Application>Microsoft Office PowerPoint</Application>
  <PresentationFormat>Экран (4:3)</PresentationFormat>
  <Paragraphs>67</Paragraphs>
  <Slides>20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5" baseType="lpstr">
      <vt:lpstr>Arial</vt:lpstr>
      <vt:lpstr>Times New Roman</vt:lpstr>
      <vt:lpstr>Trebuchet MS</vt:lpstr>
      <vt:lpstr>Wingdings 3</vt:lpstr>
      <vt:lpstr>Грань</vt:lpstr>
      <vt:lpstr>О проекте «Добрые игры»</vt:lpstr>
      <vt:lpstr>Презентация PowerPoint</vt:lpstr>
      <vt:lpstr>Проект «Добрые игры» направлен на приобщение детей дошкольного возраста к традиционным российским духовно-нравственным ценностям в процессе развивающего общения, совместной деятельности взрослых и детей, самостоятельной детской деятельности.</vt:lpstr>
      <vt:lpstr>Актуальность</vt:lpstr>
      <vt:lpstr>Теоретико-методологическое обоснование</vt:lpstr>
      <vt:lpstr>Психолого-педагогические условия</vt:lpstr>
      <vt:lpstr>Психолого-педагогические условия</vt:lpstr>
      <vt:lpstr>Принципы</vt:lpstr>
      <vt:lpstr>Принципы</vt:lpstr>
      <vt:lpstr>Цель</vt:lpstr>
      <vt:lpstr>Задачи</vt:lpstr>
      <vt:lpstr>Новизна</vt:lpstr>
      <vt:lpstr>Новизна</vt:lpstr>
      <vt:lpstr>Практическое значение</vt:lpstr>
      <vt:lpstr>Практическое значение</vt:lpstr>
      <vt:lpstr>Материалы методического комплекта</vt:lpstr>
      <vt:lpstr>Форматы взаимодействия</vt:lpstr>
      <vt:lpstr>Форматы взаимодействия</vt:lpstr>
      <vt:lpstr>Форматы взаимодействия</vt:lpstr>
      <vt:lpstr>Спасибо за внимание!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 проекте «Добрые игры»</dc:title>
  <dc:creator>Asus-1</dc:creator>
  <cp:lastModifiedBy>Windows User</cp:lastModifiedBy>
  <cp:revision>24</cp:revision>
  <dcterms:created xsi:type="dcterms:W3CDTF">2026-09-15T06:29:17Z</dcterms:created>
  <dcterms:modified xsi:type="dcterms:W3CDTF">2026-09-15T11:50:15Z</dcterms:modified>
</cp:coreProperties>
</file>