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 varScale="1">
        <p:scale>
          <a:sx n="86" d="100"/>
          <a:sy n="86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D51B-DECD-45F3-9994-E48AEAC63FC8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1828-3865-47A3-B832-88AE56BDB1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88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Родители сталкиваются с определенными проблемами, с разнообразными трудностями, с которыми самостоятельно не могут справиться.Родители пытаются установить причины своих педагогических ошибок, не замечая неадекватности своих методов.</a:t>
            </a:r>
            <a:r>
              <a:rPr lang="ru-RU" baseline="0" dirty="0" smtClean="0"/>
              <a:t> Необходимо им помочь овладеть психолого-_педагогическими знаниями, умениями.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C1828-3865-47A3-B832-88AE56BDB17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83768" y="188640"/>
            <a:ext cx="6336704" cy="160063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Управление образования городского округа Первоуральск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Филиал муниципального автономного дошкольного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образовательного учреждения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«Детский сад № 3 комбинированного вида» -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«Детский сад № 33»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978"/>
            <a:ext cx="1791792" cy="165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60853" y="2060848"/>
            <a:ext cx="6205356" cy="106812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entury Gothic" pitchFamily="34" charset="0"/>
              </a:rPr>
              <a:t>Окатьева Ирина Юрьевна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5330" y="3422154"/>
            <a:ext cx="5673013" cy="3089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Должность: воспитатель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Место работы: филиал МАДОУ  «Детский сад № 3 » -«Детский сад № 33» 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г. Первоуральск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Педагогический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стаж: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40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лет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Стаж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работы в данном учреждении: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20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лет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Образование: высшее.</a:t>
            </a:r>
          </a:p>
        </p:txBody>
      </p:sp>
      <p:sp>
        <p:nvSpPr>
          <p:cNvPr id="4" name="AutoShape 3" descr="IMG_0376 (копия)"/>
          <p:cNvSpPr>
            <a:spLocks noChangeArrowheads="1"/>
          </p:cNvSpPr>
          <p:nvPr/>
        </p:nvSpPr>
        <p:spPr bwMode="auto">
          <a:xfrm>
            <a:off x="257200" y="2239732"/>
            <a:ext cx="2226568" cy="3212976"/>
          </a:xfrm>
          <a:prstGeom prst="foldedCorner">
            <a:avLst>
              <a:gd name="adj" fmla="val 1250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3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/>
                <a:cs typeface="Times New Roman"/>
              </a:rPr>
              <a:t>Благоприятная атмосфера в отношениях между родителями и детьми, родителями и педагогами обеспечивает совместный успех в деле воспитания, развития и социализации детей раннего возраста.</a:t>
            </a:r>
            <a:endParaRPr lang="ru-RU" dirty="0"/>
          </a:p>
        </p:txBody>
      </p:sp>
      <p:pic>
        <p:nvPicPr>
          <p:cNvPr id="6" name="Picture 2" descr="E:\IMG-20171012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14" y="2564904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8883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Родители сталкиваются с определенными проблемами,  разнообразными трудностями, с которыми самостоятельно не могут справиться. Родители пытаются установить причины своих педагогических ошибок, не замечая неадекватности своих методов. Необходимо им помочь овладеть психолого-педагогическими знаниями, умениями с помощью действенных советов и рекомендаций.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10" y="2057853"/>
            <a:ext cx="38401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дминистратор\Desktop\Иринаи Юр\фото садик\RSCN0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4259"/>
            <a:ext cx="3504215" cy="262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фото меня с детьми у клумб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22" y="3878389"/>
            <a:ext cx="3792000" cy="284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-5166" y="23416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63284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Роль детского сада - привлечь родителей к педагогическому взаимодействию с малышом, помочь ему стать настоящим другом и авторитетным наставником. Родителям необходимо помнить, что детский сад – только помощник в воспитании ребенка, они не должны перекладывать всю ответственность на педагогов и устраняться от </a:t>
            </a:r>
            <a:r>
              <a:rPr lang="ru-RU" dirty="0" smtClean="0">
                <a:ea typeface="Calibri"/>
                <a:cs typeface="Times New Roman"/>
              </a:rPr>
              <a:t>воспитательно 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ea typeface="Calibri"/>
                <a:cs typeface="Times New Roman"/>
              </a:rPr>
              <a:t>- </a:t>
            </a:r>
            <a:r>
              <a:rPr lang="ru-RU" dirty="0">
                <a:ea typeface="Calibri"/>
                <a:cs typeface="Times New Roman"/>
              </a:rPr>
              <a:t>образовательного процесса.</a:t>
            </a:r>
          </a:p>
        </p:txBody>
      </p:sp>
      <p:pic>
        <p:nvPicPr>
          <p:cNvPr id="5" name="Picture 2" descr="C:\Users\Администратор\Desktop\Иринаи Юр\фото тем. нед. книги\фото тематическая неделя — копия\20161201_0819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2259">
            <a:off x="6666446" y="1851151"/>
            <a:ext cx="2203200" cy="367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Иринаи Юр\фото садик\Садик Фото\20150225_0803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056">
            <a:off x="179237" y="2030081"/>
            <a:ext cx="2781000" cy="370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Иринаи Юр\фото садик\Садик Фото\20150225_111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32" y="4542506"/>
            <a:ext cx="3072000" cy="230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дминистратор\Desktop\Иринаи Юр\фото садик\DSCN08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2" y="2060848"/>
            <a:ext cx="3311621" cy="248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1" y="0"/>
            <a:ext cx="9116389" cy="691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8320" y="653087"/>
            <a:ext cx="7920880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/>
                <a:cs typeface="Times New Roman"/>
              </a:rPr>
              <a:t>Задачи работы ДОУ по взаимоотношениям с родителями: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- установить партнерские отношения с семьей каждого воспитанника;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объединить </a:t>
            </a:r>
            <a:r>
              <a:rPr lang="ru-RU" dirty="0">
                <a:ea typeface="Calibri"/>
                <a:cs typeface="Times New Roman"/>
              </a:rPr>
              <a:t>усилия по развитию и воспитанию детей;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- создать атмосферу взаимопонимания, эмоциональной поддержки;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активизировать </a:t>
            </a:r>
            <a:r>
              <a:rPr lang="ru-RU" dirty="0">
                <a:ea typeface="Calibri"/>
                <a:cs typeface="Times New Roman"/>
              </a:rPr>
              <a:t>и обогащать воспитательные умения родителей;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поддерживать </a:t>
            </a:r>
            <a:r>
              <a:rPr lang="ru-RU" dirty="0">
                <a:ea typeface="Calibri"/>
                <a:cs typeface="Times New Roman"/>
              </a:rPr>
              <a:t>их уверенность в собственных педагогических возможностях.</a:t>
            </a:r>
          </a:p>
        </p:txBody>
      </p:sp>
      <p:pic>
        <p:nvPicPr>
          <p:cNvPr id="5" name="Picture 2" descr="E:\IMG-20171012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18044"/>
            <a:ext cx="2541509" cy="3388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IMG-20171012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60" y="3528383"/>
            <a:ext cx="2376000" cy="31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0688"/>
            <a:ext cx="6912768" cy="198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Calibri"/>
                <a:cs typeface="Times New Roman"/>
              </a:rPr>
              <a:t>Принципы взаимодействия с родителями: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доброжелательный </a:t>
            </a:r>
            <a:r>
              <a:rPr lang="ru-RU" dirty="0">
                <a:ea typeface="Calibri"/>
                <a:cs typeface="Times New Roman"/>
              </a:rPr>
              <a:t>стиль общения педагогов и родителей;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индивидуальный </a:t>
            </a:r>
            <a:r>
              <a:rPr lang="ru-RU" dirty="0">
                <a:ea typeface="Calibri"/>
                <a:cs typeface="Times New Roman"/>
              </a:rPr>
              <a:t>подход;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сотрудничество</a:t>
            </a:r>
            <a:r>
              <a:rPr lang="ru-RU" dirty="0">
                <a:ea typeface="Calibri"/>
                <a:cs typeface="Times New Roman"/>
              </a:rPr>
              <a:t>, а не наставничество;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динамичность</a:t>
            </a:r>
            <a:r>
              <a:rPr lang="ru-RU" dirty="0">
                <a:ea typeface="Calibri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34723" y="2718522"/>
            <a:ext cx="2520279" cy="3393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4040"/>
            <a:ext cx="2448272" cy="367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-22105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07998"/>
            <a:ext cx="6390456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при </a:t>
            </a:r>
            <a:r>
              <a:rPr lang="ru-RU" dirty="0">
                <a:ea typeface="Calibri"/>
                <a:cs typeface="Times New Roman"/>
              </a:rPr>
              <a:t>реализации задач сотрудничества ДОУ и семьи недостаточно использовать только традиционные формы и методы работы с семьей;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a typeface="Calibri"/>
                <a:cs typeface="Times New Roman"/>
              </a:rPr>
              <a:t>- необходимо </a:t>
            </a:r>
            <a:r>
              <a:rPr lang="ru-RU" dirty="0">
                <a:ea typeface="Calibri"/>
                <a:cs typeface="Times New Roman"/>
              </a:rPr>
              <a:t>введение инновационных форм и адаптация традиционных форм к современным условиям.</a:t>
            </a:r>
          </a:p>
        </p:txBody>
      </p:sp>
      <p:pic>
        <p:nvPicPr>
          <p:cNvPr id="5" name="Picture 2" descr="C:\Users\Администратор\Desktop\Иринаи Юр\фото садик\Садик Фото\20150302_0955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6" y="326698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Иринаи Юр\фото садик\Садик Фото\20150302_095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00538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0" y="16044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326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Необходимо создавать ситуации приятного совместного досуга детей и родителей в дошкольной образовательной организации, условия для доверительного, неформального общения педагогов с родителями.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7022"/>
            <a:ext cx="4135814" cy="26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1883"/>
            <a:ext cx="2520280" cy="36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-23245" y="0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62473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Одной из самых востребованных и полюбившихся родителям форм работы является деятельность семейного клуба «Ладушки».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88" y="3418081"/>
            <a:ext cx="4937703" cy="31809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IMG-20171012-WA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805">
            <a:off x="1253572" y="1701796"/>
            <a:ext cx="2889000" cy="385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fon-dlya-prezentacii-vesna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/>
        </p:blipFill>
        <p:spPr bwMode="auto">
          <a:xfrm>
            <a:off x="-26906" y="47465"/>
            <a:ext cx="9167245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76673"/>
            <a:ext cx="777686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/>
                <a:cs typeface="Times New Roman"/>
              </a:rPr>
              <a:t>Процесс взаимодействия с родителями детей раннего возраста повышает ответственность родителей за воспитание детей в семье, развивает эмоционально-педагогическую активность- показатель заинтересованного отношения к воспитанию малыша.</a:t>
            </a:r>
          </a:p>
        </p:txBody>
      </p:sp>
      <p:pic>
        <p:nvPicPr>
          <p:cNvPr id="2051" name="Picture 3" descr="E:\IMG-20171012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88" y="2204864"/>
            <a:ext cx="5879845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28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371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Арсений 2</cp:lastModifiedBy>
  <cp:revision>24</cp:revision>
  <dcterms:created xsi:type="dcterms:W3CDTF">2016-03-11T12:56:04Z</dcterms:created>
  <dcterms:modified xsi:type="dcterms:W3CDTF">2019-11-02T12:37:42Z</dcterms:modified>
</cp:coreProperties>
</file>