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84784"/>
            <a:ext cx="7406640" cy="17281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Кейс-технология</a:t>
            </a:r>
            <a:endParaRPr lang="ru-RU" sz="7200" b="1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653136"/>
            <a:ext cx="7406640" cy="1440160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Болоткина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Александровна</a:t>
            </a: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Краснинская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1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цикл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классической моделью Д. Колба)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изучение конкретной ситуации (ориентация на конкретный опыт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анализ ситуации (рефлексия, осмысление);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формирование выводов, оценок, обобщения (концептуализация опыта);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разработка плана действий (активное экспериментирование).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24935"/>
              </p:ext>
            </p:extLst>
          </p:nvPr>
        </p:nvGraphicFramePr>
        <p:xfrm>
          <a:off x="1115616" y="692696"/>
          <a:ext cx="7920880" cy="581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532"/>
                <a:gridCol w="5069348"/>
              </a:tblGrid>
              <a:tr h="359389">
                <a:tc>
                  <a:txBody>
                    <a:bodyPr/>
                    <a:lstStyle/>
                    <a:p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Метод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	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Роль метода в кейс-технологии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7257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Моделирование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Построение модели ситуации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37257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Системный анализ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Системное представление и анализ ситуации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54717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Мысленный эксперимент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Получение знаний о ситуации посредством её мысленного преобразования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37257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Методы описания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описания ситуации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54717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Проблемный метод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Представление проблемы, лежащей в основе ситуации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54717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Метод классификации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упорядоченных перечней свойств, сторон, представленных в ситуации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54717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Игровые методы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Представление вариантов поведения героев си-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туации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37257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«Мозговая атака»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Генерирование идей относительно ситуации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91419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Дискуссия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Обмен взглядами по поводу проблемы и путей её решения 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624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методов в кейс-технологию</a:t>
            </a:r>
          </a:p>
        </p:txBody>
      </p:sp>
    </p:spTree>
    <p:extLst>
      <p:ext uri="{BB962C8B-B14F-4D97-AF65-F5344CB8AC3E}">
        <p14:creationId xmlns:p14="http://schemas.microsoft.com/office/powerpoint/2010/main" val="7205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705678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buClr>
                <a:srgbClr val="A04DA3"/>
              </a:buClr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кейсов</a:t>
            </a:r>
          </a:p>
          <a:p>
            <a:pPr lvl="0" algn="ctr">
              <a:spcBef>
                <a:spcPts val="300"/>
              </a:spcBef>
              <a:buClr>
                <a:srgbClr val="A04DA3"/>
              </a:buClr>
            </a:pP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объему: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Полные кейсы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 среднем 20-25 страниц) предназначены для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командной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 в течение нескольких дней и обычно подразумевают командное выступление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Сжатые кейсы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 – 5 страниц)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Мини-кейсы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 – 2 страницы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ru-RU" sz="1600" i="1" dirty="0">
              <a:solidFill>
                <a:srgbClr val="000000"/>
              </a:solidFill>
              <a:latin typeface="Times New Roman"/>
            </a:endParaRPr>
          </a:p>
          <a:p>
            <a:pPr lvl="0" algn="ctr">
              <a:spcBef>
                <a:spcPts val="300"/>
              </a:spcBef>
              <a:buClr>
                <a:srgbClr val="A04DA3"/>
              </a:buClr>
            </a:pP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По характеру заложенных в кейс ситуаций 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кейс-потребность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кейс-выбор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кейс-кризис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кейс-конфликт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кейс-борьба </a:t>
            </a:r>
          </a:p>
          <a:p>
            <a:pPr marL="109728" lvl="0" algn="ctr">
              <a:spcBef>
                <a:spcPts val="300"/>
              </a:spcBef>
              <a:buClr>
                <a:srgbClr val="A04DA3"/>
              </a:buClr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По типу исследовательской стратегии: 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разведывательный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exploratory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 направлен на определение предварительных гипотез, уточнение фокусов исследования </a:t>
            </a:r>
            <a:endParaRPr lang="ru-RU" sz="1600" dirty="0">
              <a:solidFill>
                <a:srgbClr val="000000"/>
              </a:solidFill>
              <a:latin typeface="Georgia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описательный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descriptive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 нацелен на получение информации,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позвляющей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дать достаточно полное описание объекта, всех его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важных количественных и качественных характеристик; 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объяснительный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explanatory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or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causal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предполагает выяснение при-чинно-следственных связей, содержит предположения о причинах и следствиях явлений и процессов, происходящих в объекте. 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632848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A04DA3"/>
              </a:buClr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кейсов</a:t>
            </a:r>
          </a:p>
          <a:p>
            <a:pPr lvl="0" algn="ctr">
              <a:spcBef>
                <a:spcPts val="300"/>
              </a:spcBef>
              <a:buClr>
                <a:srgbClr val="A04DA3"/>
              </a:buClr>
            </a:pP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По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применению: 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иллюстративный,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может использоваться при разработке различных документов 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исследовательский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направлен на изучение конкретных случаев 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учебный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предназначен для повышения эффективности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образовательной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деятельности </a:t>
            </a:r>
            <a:endParaRPr lang="ru-RU" sz="1400" dirty="0" smtClean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диагностический 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lvl="0" algn="ctr">
              <a:spcBef>
                <a:spcPts val="300"/>
              </a:spcBef>
              <a:buClr>
                <a:srgbClr val="A04DA3"/>
              </a:buClr>
            </a:pP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По наличию сюжета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: 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сюжетные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кейсы обычно содержат рассказ о произошедших событиях, включают действия лиц и организаций; 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бессюжетные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кейсы, как правило, прячут сюжет, потому что четкое изложение сюжета в значительной степени раскрывает решение. Внешне они представляют собой совокупность статистических материалов, расчетов, выкладок, которые должны помочь диагностике ситуации, восстановлению сюжета. </a:t>
            </a:r>
          </a:p>
          <a:p>
            <a:pPr lvl="0" algn="ctr">
              <a:spcBef>
                <a:spcPts val="300"/>
              </a:spcBef>
              <a:buClr>
                <a:srgbClr val="A04DA3"/>
              </a:buClr>
            </a:pP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По временной последовательности материала: 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4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кейсы с естественной временной последовательностью событий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(от прошлого к настоящему) позволяют хорошо выявлять причинно-следственные связи. 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кейсы-воспоминания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характеризуются тем, что время в них прокручивается назад, анализ кейса сводится к реконструкции ситуации, её осмыслению в аспекте той или иной познавательной парадигмы. 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прогностические кейсы,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представляя описание событий недавнего прошлого и настоящего, ставят задачу выработать наилучший вариант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развития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ситуации. </a:t>
            </a:r>
          </a:p>
          <a:p>
            <a:pPr lvl="0" algn="ctr">
              <a:spcBef>
                <a:spcPts val="300"/>
              </a:spcBef>
              <a:buClr>
                <a:srgbClr val="A04DA3"/>
              </a:buClr>
            </a:pP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По структурному наполнению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: 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единичный кейс –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кейс, являющийся самостоятельным исследованием какого-то одного уникального явления; 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</a:rPr>
              <a:t>множественный кейс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– комплекс кейсов, объединенных общими исследовательскими задачами. </a:t>
            </a:r>
          </a:p>
        </p:txBody>
      </p:sp>
    </p:spTree>
    <p:extLst>
      <p:ext uri="{BB962C8B-B14F-4D97-AF65-F5344CB8AC3E}">
        <p14:creationId xmlns:p14="http://schemas.microsoft.com/office/powerpoint/2010/main" val="37160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6328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Источники кейсов</a:t>
            </a:r>
          </a:p>
          <a:p>
            <a:pPr algn="just"/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ервичные источники: </a:t>
            </a:r>
            <a:endParaRPr lang="ru-RU" sz="1600" b="1" i="1" dirty="0" smtClean="0">
              <a:solidFill>
                <a:srgbClr val="000000"/>
              </a:solidFill>
              <a:latin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i="1" dirty="0" smtClean="0">
                <a:solidFill>
                  <a:srgbClr val="000000"/>
                </a:solidFill>
                <a:latin typeface="Times New Roman"/>
              </a:rPr>
              <a:t>общественная 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жизнь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во всем своем многообразии выступает источником сюжета, проблемы и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фактологической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базы кейса;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i="1" dirty="0" smtClean="0">
                <a:solidFill>
                  <a:srgbClr val="000000"/>
                </a:solidFill>
                <a:latin typeface="Times New Roman"/>
              </a:rPr>
              <a:t>образование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— определяет цели и задачи обучения и воспитания, интегрированные в метод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case-study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;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1600" b="1" i="1" dirty="0" smtClean="0">
                <a:solidFill>
                  <a:srgbClr val="000000"/>
                </a:solidFill>
                <a:latin typeface="Times New Roman"/>
              </a:rPr>
              <a:t>- наука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— третий источник кейса, как отражательного комплекса; она задает ключевые методологии, которые определяются аналитической деятельностью и системным подходом, а также множество других научных методов, которые интегрированы в кейс и процесс его анализа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492896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Классификации 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кейсов по степени воздействия их основных источников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практические кейсы,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которые отражают абсолютно реальные жизненные ситуации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; </a:t>
            </a:r>
            <a:endParaRPr lang="ru-RU" sz="1600" b="1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обучающие кейсы,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основной задачей которых выступает обучение;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научно-исследовательские кейсы,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ориентированные на осуществление исследовательской деятельности. 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6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764704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Вторичные источники формирования кейсов, которые носят производный характер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lvl="0" algn="just"/>
            <a:endParaRPr lang="ru-RU" sz="1600" b="1" i="1" dirty="0">
              <a:solidFill>
                <a:srgbClr val="000000"/>
              </a:solidFill>
              <a:latin typeface="Times New Roman"/>
            </a:endParaRPr>
          </a:p>
          <a:p>
            <a:pPr lvl="0" algn="just"/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1.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</a:rPr>
              <a:t>Художественная </a:t>
            </a:r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и публицистическая литература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, которая может подсказывать идеи, а в ряде случаев определять сюжетную канву кейсов по гуманитарным дисциплинам. Фрагменты из публицистики, включение в кейс оперативной информации из СМИ значительно актуализирует кейс, повышает к нему интерес со стороны обучающихся. Применение художественной литературы и публицистики придает кейсу культурологическую функцию, стимулирует нравственное развитие личности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 algn="just"/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2. Научность и строгость кейсу придают </a:t>
            </a:r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статистические материалы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, при этом данные материалы могут играть роль непосредственного инструмента для диагностики ситуации, а могут выступать в качестве материала для расчета показателей, которые наиболее существенны для понимания ситуации. Статистические материалы размещают либо в самом тексте кейса, либо в приложении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 algn="just"/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3. Добротные материалы к кейсу можно получить посредством анализа </a:t>
            </a:r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научных статей, монографий и научных отчетов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, посвященных той или иной проблеме. Использование научной литературы при разработке кейса придает ему большую строгость и корректность.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Неисчерпаемым источником материала для кейсов является Интернет с его ресурсами. Этот источник отличается значительной масштабностью, гибкостью и оперативностью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С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оздание кейса </a:t>
            </a: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Основные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этапы создания кейса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1. Определение темы и вопроса исследования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2. Выбор объекта исследования – «конкретной ситуации»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3. Определение контекста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4. Планирование кейс-исследования, проведение сбора материала и анализа материала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5. Поиск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решений, обсуждение возможных сценариев дальнейшего развития ситуации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6. Описание и редактирование кейса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7. Формулирование вопроса для дальнейшего обсуждения ситуации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05096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buClr>
                <a:srgbClr val="A04DA3"/>
              </a:buClr>
            </a:pPr>
            <a:r>
              <a:rPr lang="ru-RU" b="1" i="1" dirty="0">
                <a:solidFill>
                  <a:srgbClr val="000000"/>
                </a:solidFill>
                <a:latin typeface="Times New Roman"/>
              </a:rPr>
              <a:t>Структура кейса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356991"/>
            <a:ext cx="7560840" cy="340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buClr>
                <a:srgbClr val="A04DA3"/>
              </a:buClr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Предисловие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 –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вводная часть, дает общую информацию о кейсе. 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Может содержать вызов – небольшое вступление, интригующее читателя. 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Существуют следующие представления предисловия: резюме, краткое изложение кейса, исходные данные исследования, глоссарий терминов, ключевые моменты, формулировка вопросов для исследования,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содержание</a:t>
            </a:r>
            <a:endParaRPr lang="ru-RU" sz="1500" i="1" dirty="0">
              <a:solidFill>
                <a:srgbClr val="000000"/>
              </a:solidFill>
              <a:latin typeface="Times New Roman"/>
            </a:endParaRPr>
          </a:p>
          <a:p>
            <a:pPr lvl="0">
              <a:spcBef>
                <a:spcPts val="300"/>
              </a:spcBef>
              <a:buClr>
                <a:srgbClr val="A04DA3"/>
              </a:buClr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Основная часть</a:t>
            </a:r>
            <a:r>
              <a:rPr lang="ru-RU" sz="1500" i="1" dirty="0">
                <a:solidFill>
                  <a:srgbClr val="000000"/>
                </a:solidFill>
                <a:latin typeface="Times New Roman"/>
              </a:rPr>
              <a:t>: </a:t>
            </a:r>
            <a:endParaRPr lang="ru-RU" sz="15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5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контекст (значимые данные об окружающих (внешних) факторах которые помогают понять и интерпретировать кейс) 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описание ситуации – случая, проблемы, истории из реальной жизни 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материалы для решения проблемы, представленной в описанной ситуации (факты: статистика, фрагменты документов, результаты анкетирования,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фото) 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lvl="0">
              <a:spcBef>
                <a:spcPts val="300"/>
              </a:spcBef>
              <a:buClr>
                <a:srgbClr val="A04DA3"/>
              </a:buClr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Послесловие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завершающая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вариативная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часть кейса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63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/>
              </a:rPr>
              <a:t>Возможные критерии оценки кейса: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692696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Соответствие представленного описания требованиям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Полнота и адекватность описания «конкретного случая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»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Соблюдение оптимального баланса между различными частями кейса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 Качество выполненного описания: логичность стиль изложения </a:t>
            </a:r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 Соответствие кейса его функциональному назначению (исследование изменений, обучение, иллюстрация, диагностический материал и другое)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564904"/>
            <a:ext cx="756084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300"/>
              </a:spcBef>
              <a:buClr>
                <a:srgbClr val="A04DA3"/>
              </a:buClr>
            </a:pPr>
            <a:endParaRPr lang="ru-RU" sz="1600" b="1" i="1" dirty="0" smtClean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1600" b="1" i="1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1600" b="1" i="1" dirty="0" smtClean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1600" b="1" i="1" dirty="0">
              <a:solidFill>
                <a:srgbClr val="000000"/>
              </a:solidFill>
              <a:latin typeface="Times New Roman"/>
            </a:endParaRPr>
          </a:p>
          <a:p>
            <a:pPr marL="109728" lvl="0" algn="just">
              <a:spcBef>
                <a:spcPts val="300"/>
              </a:spcBef>
              <a:buClr>
                <a:srgbClr val="A04DA3"/>
              </a:buClr>
            </a:pPr>
            <a:r>
              <a:rPr lang="ru-RU" b="1" i="1" dirty="0">
                <a:solidFill>
                  <a:srgbClr val="000000"/>
                </a:solidFill>
                <a:latin typeface="Times New Roman"/>
              </a:rPr>
              <a:t>Этапы работы с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кейсом</a:t>
            </a:r>
            <a:endParaRPr lang="ru-RU" sz="1600" b="1" i="1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1600" b="1" i="1" dirty="0" smtClean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b="1" i="1" dirty="0" smtClean="0">
                <a:solidFill>
                  <a:srgbClr val="000000"/>
                </a:solidFill>
                <a:latin typeface="Times New Roman"/>
              </a:rPr>
              <a:t>Ознакомительный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– восприятие и осмысление ситуации </a:t>
            </a:r>
          </a:p>
          <a:p>
            <a:pPr lvl="0" algn="just">
              <a:spcBef>
                <a:spcPts val="300"/>
              </a:spcBef>
              <a:buClr>
                <a:srgbClr val="A04DA3"/>
              </a:buClr>
            </a:pP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Аналитический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– анализ ситуации, выявление и формулирование проблем, выполнение заданий </a:t>
            </a:r>
          </a:p>
          <a:p>
            <a:pPr lvl="0" algn="just">
              <a:spcBef>
                <a:spcPts val="300"/>
              </a:spcBef>
              <a:buClr>
                <a:srgbClr val="A04DA3"/>
              </a:buClr>
            </a:pP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Итоговый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– презентация решений кейса </a:t>
            </a:r>
          </a:p>
        </p:txBody>
      </p:sp>
    </p:spTree>
    <p:extLst>
      <p:ext uri="{BB962C8B-B14F-4D97-AF65-F5344CB8AC3E}">
        <p14:creationId xmlns:p14="http://schemas.microsoft.com/office/powerpoint/2010/main" val="36752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89734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Что необходимо помнить при организации?</a:t>
            </a: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*корректная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постановка проблемы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требует ясности, четкости, а главное краткости формулировки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*успех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 решении проблемы зависит от выработки различных способов действий в данной ситуации —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альтернатив </a:t>
            </a:r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*необходимым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условием для принятия окончательного решения является разработка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критериев решения проблемы —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требований к содержанию альтернатив и их обоснование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*при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выборе лучшего решения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(альтернативы) нужно опираться как на анализ положительных и отрицательных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последствий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каждого, так и на анализ необходимых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ресурсов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для их осуществления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*при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составлении программы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деятельности нужно ориентироваться на первоначальные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цели и реальность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ее воплощения </a:t>
            </a:r>
          </a:p>
        </p:txBody>
      </p:sp>
    </p:spTree>
    <p:extLst>
      <p:ext uri="{BB962C8B-B14F-4D97-AF65-F5344CB8AC3E}">
        <p14:creationId xmlns:p14="http://schemas.microsoft.com/office/powerpoint/2010/main" val="34877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Условия эффективности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кейс-технологии</a:t>
            </a:r>
          </a:p>
          <a:p>
            <a:pPr algn="ctr"/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Необходимость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наличия у обучающихся: </a:t>
            </a:r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*базовых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теоретических знаний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*базовых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знаний по методам и процедурам анализа и исследования социальных процессов и явлений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*навыков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участия в дискуссии и работы в малых группах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*предварительной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самостоятельной подготовки к анализу и обсуждению конкретной ситуации </a:t>
            </a:r>
          </a:p>
        </p:txBody>
      </p:sp>
      <p:pic>
        <p:nvPicPr>
          <p:cNvPr id="4" name="Picture 2" descr="C:\Users\User\Pictures\смайл\2029_BnHov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345638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тографии\S4022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904656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548681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Ученик-это не сосуд, который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наполнить,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факел, который надо зажечь.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28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560840" cy="659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latin typeface="Times New Roman"/>
              </a:rPr>
              <a:t>  Оценивание 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работы с кейсом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Оценивание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педагогом работы учащихся с кейсом включает оценку: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участия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 дискуссии, в подготовке презентации, письменных работ;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качество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подготовленных письменных работ </a:t>
            </a:r>
          </a:p>
          <a:p>
            <a:pPr marL="109728" lvl="0" algn="just">
              <a:spcBef>
                <a:spcPts val="300"/>
              </a:spcBef>
              <a:buClr>
                <a:srgbClr val="A04DA3"/>
              </a:buClr>
            </a:pPr>
            <a:r>
              <a:rPr lang="ru-RU" sz="1600" b="1" i="1" dirty="0" smtClean="0">
                <a:solidFill>
                  <a:srgbClr val="000000"/>
                </a:solidFill>
                <a:latin typeface="Times New Roman"/>
              </a:rPr>
              <a:t>  Критерии 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оценки решения кейса</a:t>
            </a:r>
            <a:endParaRPr lang="ru-RU" sz="1600" i="1" dirty="0" smtClean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Полнота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и оптимальность ответа. 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Структурированность содержания решения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(краткий ответ, аргументация, выводы). Обучающийся должен уметь чётко сформулировать, ясно и последовательно изложить материал. 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Умение анализировать.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Грамотное сопоставление фактов, понимание ключевой проблемы и ее элементов. Отсутствуют фактические ошибки (сведения в кейсе и в решении совпадают, не искажены), детали подразделяются на значительные и незначительные, идентифицируются как правдоподобные, вымышленные, спорные, сомнительные. Факты отделяются от мнения. 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Умение делать выводы.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Выводы опираются на основополагающие по кейсу факты и должны быть обоснованными, вытекать из приведенных аргументов. 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Выражение собственной позиции.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Новизна и авторский подход к решению кейса. Предложение альтернативных решений. Иллюстрация своих мыслей. Теоретические аргументы подкрепляются соответствующими фактами.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Логика исследования.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Оценивается: способность автора выделить при-чинно-следственные связи; умение переходить от частного к общему или от общего к частному, должна прослеживаться четкая последовательность. </a:t>
            </a: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Владение терминологией. 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365760" lvl="0" indent="-256032" algn="just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Практическая значимость решения.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Предложение конкретного плана действий по воплощению решений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6" name="Picture 2" descr="C:\Users\User\Pictures\смайл\145861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556792"/>
            <a:ext cx="7380820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Кейс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описание событий, реально произошедших в той или иной сфере деятельности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/>
              </a:rPr>
              <a:t>Кейс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информационный комплекс, позволяющий понять ситуацию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340769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кейсов: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бизнеса Гарвардского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(США).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кейсов был издан в 1921 г. Культурологической основой появления и развития кейс метода явился принцип "прецедента" или "случая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5760640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698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метода: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 предполагает решение сложных, слабоструктурированных проблем, предполагающих использование творческого потенциала исследователя, ориентацию на инновацию.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научить принимать эффективное решение в проблемной ситуации.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акцент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не столько на развитие навыков решения проблемы, сколько на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аналитического мышления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необходимо для выявления проблемы, ее формулировки, принятия решения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Способствует:</a:t>
            </a: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исследовательской активности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творческих способностей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структурирования информации и идентификации проблем;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*обеспечивает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актуализацию и критическое оценивание накопленного опыта в практике принятия решений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*эффективные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в процессе коллективного поиска и обоснования решения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*разрушению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стереотипов 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штампов;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верного решения. 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кейс-технологии: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знакомство с реальной жизнью;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знаний, 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глубокого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теоретических концепций;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создания новых продуктивных моделей деятельности;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стратегическое мышление;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 для обучающихся с различной типологией образовательной ориентации;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организовать работу группы на едином проблемном поле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Pictures\смайл\gorusmeslid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0984"/>
            <a:ext cx="3816424" cy="2416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Pictures\смайл\1379574213_10843080747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20984"/>
            <a:ext cx="2520280" cy="2416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5"/>
            <a:ext cx="7056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понятия: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некоторое состояние социальной реальности, в которое попадают действующие лица, содержащее в себе определённые противоречия и характеризующееся высокой степенью нестабильности.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Конкретная ситуация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описание действительных событий в словах, цифрах, образах, действиях. 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(англ. – случай, обстоятельство)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ситуация, возникающая при конкретном положении дел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описание событий, реально произошедших в той или иной сфере деятельности.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(англ. – ящик, коробка)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предметно-информационное поле, конкретная ситуация и материалы для её решения.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информационный комплекс, позволяющий понять ситуацию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кейса: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Кейс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предлагает обучающимся проблему в открытом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Содержащаяся в кейсе проблема не может иметь однозначного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решения;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Case-study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(изучение ситуации) – качественный метод изучения явления на  основе анализа конкретных ситуаций (решения кейсов)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исследование конкретной ситуации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89240"/>
            <a:ext cx="1584176" cy="817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0567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анализа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кейсов: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кейсов представляет собой процесс решения значительного числа частных задач, что предполагает постоянное присутствие в этом процессе генерации идей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понятии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проблема», предполагает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сущности, специфики той или иной проблемы и путей ее разрешения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Причинно-следственный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причинности; ее основными понятиями выступают «причина» и «следствие», которые описывают связь между явлениями.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Прагматический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праксеологический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осмысление того или иного объекта, процесса, явления с точки зрения более эффективного использования в практической жизни. Основными понятиями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«эффективность» — достижение высокого результата минимальными ресурсами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«результативность» – способность достигать поставленную цель;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оценка» – величина, характеризующая то или иное явление с точки зрения эффективности и результативности.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анализа кейсов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Аксиологический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анализ того или иного объекта, процесса, явления в системе ценностей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совокупности приемов и методов осмысления ситуации, ее структуры, определяющих ее факторов, тенденций развития и т.п. </a:t>
            </a: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будущего и путей его достижения.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два вида анализа: нормативный прогностический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 прогностический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Рекомендательный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 на выработку рекомендаций относительно поведения действующих лиц в некоторой ситуации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Программно-целевой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дальнейшее развитие рекомендательного анализа в аспекте выработки программы достижения определенной цели. </a:t>
            </a:r>
          </a:p>
        </p:txBody>
      </p:sp>
    </p:spTree>
    <p:extLst>
      <p:ext uri="{BB962C8B-B14F-4D97-AF65-F5344CB8AC3E}">
        <p14:creationId xmlns:p14="http://schemas.microsoft.com/office/powerpoint/2010/main" val="7698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9847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обучения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*индивидуальный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каждому обучающемуся, учёт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потребностей и стиля обучения;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предоставление свободы в обучении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достаточным количеством наглядных материалов, которые касаются задач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загружать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объемом теоретического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 концентрироваться лишь на основных положениях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обеспечение доступности учителя для обучающихся, которые должны иметь возможность в любое время обратиться к нему;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самоменеджмента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умения работать с информацией;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акцентирование внимания на развитии сильных сторон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368</TotalTime>
  <Words>2108</Words>
  <Application>Microsoft Office PowerPoint</Application>
  <PresentationFormat>Экран (4:3)</PresentationFormat>
  <Paragraphs>246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Кейс-технология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Кейс-технология</dc:title>
  <dc:creator>User</dc:creator>
  <cp:lastModifiedBy>User</cp:lastModifiedBy>
  <cp:revision>36</cp:revision>
  <dcterms:created xsi:type="dcterms:W3CDTF">2017-04-04T18:32:18Z</dcterms:created>
  <dcterms:modified xsi:type="dcterms:W3CDTF">2017-04-06T14:29:52Z</dcterms:modified>
</cp:coreProperties>
</file>