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0" autoAdjust="0"/>
    <p:restoredTop sz="94660"/>
  </p:normalViewPr>
  <p:slideViewPr>
    <p:cSldViewPr>
      <p:cViewPr varScale="1">
        <p:scale>
          <a:sx n="81" d="100"/>
          <a:sy n="81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3B86-E07F-434F-8732-69255E86098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1853-978E-4FA7-8FC8-E462589B3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6226196"/>
          </a:xfrm>
        </p:spPr>
        <p:txBody>
          <a:bodyPr>
            <a:normAutofit fontScale="90000"/>
          </a:bodyPr>
          <a:lstStyle/>
          <a:p>
            <a:pPr marL="177800" indent="-177800" algn="l">
              <a:lnSpc>
                <a:spcPct val="150000"/>
              </a:lnSpc>
            </a:pPr>
            <a:r>
              <a:rPr lang="ru-RU" sz="2200" b="1" dirty="0" smtClean="0">
                <a:solidFill>
                  <a:srgbClr val="993366"/>
                </a:solidFill>
              </a:rPr>
              <a:t>   Цель</a:t>
            </a:r>
            <a:r>
              <a:rPr lang="ru-RU" sz="2200" b="1" dirty="0" smtClean="0">
                <a:solidFill>
                  <a:srgbClr val="993366"/>
                </a:solidFill>
              </a:rPr>
              <a:t>: </a:t>
            </a:r>
            <a:r>
              <a:rPr lang="ru-RU" sz="1900" dirty="0" smtClean="0"/>
              <a:t>формирование у детей навыков культуры поведения и общения.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2200" b="1" dirty="0" smtClean="0">
                <a:solidFill>
                  <a:srgbClr val="993366"/>
                </a:solidFill>
              </a:rPr>
              <a:t>Задачи:</a:t>
            </a:r>
            <a:r>
              <a:rPr lang="ru-RU" sz="1900" b="1" dirty="0" smtClean="0">
                <a:solidFill>
                  <a:srgbClr val="993366"/>
                </a:solidFill>
              </a:rPr>
              <a:t/>
            </a:r>
            <a:br>
              <a:rPr lang="ru-RU" sz="1900" b="1" dirty="0" smtClean="0">
                <a:solidFill>
                  <a:srgbClr val="993366"/>
                </a:solidFill>
              </a:rPr>
            </a:br>
            <a:r>
              <a:rPr lang="ru-RU" sz="1900" b="1" dirty="0" smtClean="0">
                <a:solidFill>
                  <a:srgbClr val="993366"/>
                </a:solidFill>
              </a:rPr>
              <a:t>1. </a:t>
            </a:r>
            <a:r>
              <a:rPr lang="ru-RU" sz="1900" dirty="0" smtClean="0"/>
              <a:t>Приобщать </a:t>
            </a:r>
            <a:r>
              <a:rPr lang="ru-RU" sz="1900" dirty="0"/>
              <a:t>детей к духовно-нравственным традициям; </a:t>
            </a:r>
            <a:r>
              <a:rPr lang="ru-RU" sz="1900" dirty="0" smtClean="0"/>
              <a:t>  формировать </a:t>
            </a:r>
            <a:r>
              <a:rPr lang="ru-RU" sz="1900" dirty="0"/>
              <a:t>представления о культуре поведения, этикете.</a:t>
            </a:r>
            <a:br>
              <a:rPr lang="ru-RU" sz="1900" dirty="0"/>
            </a:br>
            <a:r>
              <a:rPr lang="ru-RU" sz="1900" b="1" dirty="0" smtClean="0">
                <a:solidFill>
                  <a:srgbClr val="993366"/>
                </a:solidFill>
              </a:rPr>
              <a:t>2. </a:t>
            </a:r>
            <a:r>
              <a:rPr lang="ru-RU" sz="1900" dirty="0" smtClean="0"/>
              <a:t>Познакомить </a:t>
            </a:r>
            <a:r>
              <a:rPr lang="ru-RU" sz="1900" dirty="0"/>
              <a:t>детей с правилами гостеприимства, общения, дружбы. </a:t>
            </a:r>
            <a:br>
              <a:rPr lang="ru-RU" sz="1900" dirty="0"/>
            </a:br>
            <a:r>
              <a:rPr lang="ru-RU" sz="1900" b="1" dirty="0" smtClean="0">
                <a:solidFill>
                  <a:srgbClr val="993366"/>
                </a:solidFill>
              </a:rPr>
              <a:t>3. </a:t>
            </a:r>
            <a:r>
              <a:rPr lang="ru-RU" sz="1900" dirty="0" smtClean="0"/>
              <a:t>Формировать </a:t>
            </a:r>
            <a:r>
              <a:rPr lang="ru-RU" sz="1900" dirty="0"/>
              <a:t>положительные дружеские взаимоотношения со сверстниками, совершенствовать коммуникативные умения. Развивать эмоциональную </a:t>
            </a:r>
            <a:r>
              <a:rPr lang="ru-RU" sz="1900" dirty="0" smtClean="0"/>
              <a:t>отзывчивость.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b="1" dirty="0" smtClean="0">
                <a:solidFill>
                  <a:srgbClr val="993366"/>
                </a:solidFill>
              </a:rPr>
              <a:t>4. </a:t>
            </a:r>
            <a:r>
              <a:rPr lang="ru-RU" sz="1900" dirty="0" smtClean="0"/>
              <a:t>Расширять </a:t>
            </a:r>
            <a:r>
              <a:rPr lang="ru-RU" sz="1900" dirty="0"/>
              <a:t>кругозор. Закреплять знания </a:t>
            </a:r>
            <a:r>
              <a:rPr lang="ru-RU" sz="1900" dirty="0" smtClean="0"/>
              <a:t>об образовании некоторых </a:t>
            </a:r>
            <a:r>
              <a:rPr lang="ru-RU" sz="1900" dirty="0"/>
              <a:t>слов по теме, пословиц о дружбе, добре, вежливости, гостеприимстве. </a:t>
            </a:r>
            <a:br>
              <a:rPr lang="ru-RU" sz="1900" dirty="0"/>
            </a:br>
            <a:r>
              <a:rPr lang="ru-RU" sz="1900" b="1" dirty="0" smtClean="0">
                <a:solidFill>
                  <a:srgbClr val="993366"/>
                </a:solidFill>
              </a:rPr>
              <a:t>5. </a:t>
            </a:r>
            <a:r>
              <a:rPr lang="ru-RU" sz="1900" dirty="0" smtClean="0"/>
              <a:t>Расширять </a:t>
            </a:r>
            <a:r>
              <a:rPr lang="ru-RU" sz="1900" dirty="0"/>
              <a:t>и активизировать словарный  запас по теме, способствовать развитию умения уместного использования этикетных слов в речи. </a:t>
            </a:r>
            <a:br>
              <a:rPr lang="ru-RU" sz="1900" dirty="0"/>
            </a:b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5112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993366"/>
                </a:solidFill>
              </a:rPr>
              <a:t>Описание </a:t>
            </a:r>
            <a:r>
              <a:rPr lang="ru-RU" sz="2000" b="1" dirty="0" smtClean="0">
                <a:solidFill>
                  <a:srgbClr val="993366"/>
                </a:solidFill>
              </a:rPr>
              <a:t>игры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>Комплектация: </a:t>
            </a:r>
            <a:r>
              <a:rPr lang="ru-RU" sz="1800" dirty="0" smtClean="0"/>
              <a:t>игровое </a:t>
            </a:r>
            <a:r>
              <a:rPr lang="ru-RU" sz="1800" dirty="0"/>
              <a:t>поле-карта с игровой дорожкой, по которой следует передвигать </a:t>
            </a:r>
            <a:r>
              <a:rPr lang="ru-RU" sz="1800" dirty="0" smtClean="0"/>
              <a:t>фишки, карточки </a:t>
            </a:r>
            <a:r>
              <a:rPr lang="ru-RU" sz="1800" dirty="0"/>
              <a:t>с заданиями и </a:t>
            </a:r>
            <a:r>
              <a:rPr lang="ru-RU" sz="1800" dirty="0" smtClean="0"/>
              <a:t>вопросами, фишки </a:t>
            </a:r>
            <a:r>
              <a:rPr lang="ru-RU" sz="1800" dirty="0"/>
              <a:t>– игрушки из Киндер </a:t>
            </a:r>
            <a:r>
              <a:rPr lang="ru-RU" sz="1800" dirty="0" smtClean="0"/>
              <a:t>сюрпризов, кубик. </a:t>
            </a:r>
            <a:endParaRPr lang="ru-RU" sz="1800" dirty="0"/>
          </a:p>
        </p:txBody>
      </p:sp>
      <p:pic>
        <p:nvPicPr>
          <p:cNvPr id="2051" name="Picture 3" descr="H:\Игра страна добрых друзей\пре\р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500462" cy="3280122"/>
          </a:xfrm>
          <a:prstGeom prst="rect">
            <a:avLst/>
          </a:prstGeom>
          <a:noFill/>
        </p:spPr>
      </p:pic>
      <p:pic>
        <p:nvPicPr>
          <p:cNvPr id="2050" name="Picture 2" descr="H:\Игра страна добрых друзей\пре\1 п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2942">
            <a:off x="1992270" y="2864294"/>
            <a:ext cx="3420841" cy="322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рина\Рабочий стол\Игра страна добрых друзей\фото\DSCN0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500594" cy="337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Марина\Рабочий стол\Игра страна добрых друзей\фото\DSCN0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3404">
            <a:off x="1678721" y="389520"/>
            <a:ext cx="4479881" cy="336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 Цель: формирование у детей навыков культуры поведения и общения.  Задачи: 1. Приобщать детей к духовно-нравственным традициям;   формировать представления о культуре поведения, этикете. 2. Познакомить детей с правилами гостеприимства, общения, дружбы.  3. Формировать положительные дружеские взаимоотношения со сверстниками, совершенствовать коммуникативные умения. Развивать эмоциональную отзывчивость. 4. Расширять кругозор. Закреплять знания об образовании некоторых слов по теме, пословиц о дружбе, добре, вежливости, гостеприимстве.  5. Расширять и активизировать словарный  запас по теме, способствовать развитию умения уместного использования этикетных слов в речи.  </vt:lpstr>
      <vt:lpstr>Описание игры Комплектация: игровое поле-карта с игровой дорожкой, по которой следует передвигать фишки, карточки с заданиями и вопросами, фишки – игрушки из Киндер сюрпризов, кубик. 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19</cp:revision>
  <dcterms:created xsi:type="dcterms:W3CDTF">2016-12-05T15:40:13Z</dcterms:created>
  <dcterms:modified xsi:type="dcterms:W3CDTF">2016-12-06T16:40:42Z</dcterms:modified>
</cp:coreProperties>
</file>