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6" r:id="rId5"/>
    <p:sldId id="277" r:id="rId6"/>
    <p:sldId id="27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6595" autoAdjust="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259228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«Наблюдение, как один из  методов развития интеллектуальных способностей и познавательного интереса»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949280"/>
            <a:ext cx="6400800" cy="908720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Воспитатель: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Куташова Галина Анатольевна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3861048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Сообщение из опыта работы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74073">
            <a:off x="199379" y="277634"/>
            <a:ext cx="4259965" cy="3194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543" y="260648"/>
            <a:ext cx="4434457" cy="3047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518817"/>
            <a:ext cx="4452244" cy="3339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92696"/>
            <a:ext cx="4291130" cy="3218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422446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356992"/>
            <a:ext cx="4314803" cy="3236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88640"/>
            <a:ext cx="403244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Опыты с бумагой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960640" cy="37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429000"/>
            <a:ext cx="4824536" cy="318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498080" cy="836712"/>
          </a:xfrm>
        </p:spPr>
        <p:txBody>
          <a:bodyPr/>
          <a:lstStyle/>
          <a:p>
            <a:r>
              <a:rPr lang="ru-RU" dirty="0" smtClean="0"/>
              <a:t>Мини-огород «Росточек» 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4032448" cy="2845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4067945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789040"/>
            <a:ext cx="482453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Дидактические игры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23928" y="1196752"/>
            <a:ext cx="3008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«Назови птицу»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16832"/>
            <a:ext cx="6696743" cy="4608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«Где, чей домик?»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«Когда это бывает?»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6984775" cy="4933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«С чей ветки детки»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Лото «Животные»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«Дары осени»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340768"/>
            <a:ext cx="6770059" cy="5077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04664"/>
            <a:ext cx="8568952" cy="6120680"/>
          </a:xfrm>
        </p:spPr>
        <p:txBody>
          <a:bodyPr>
            <a:normAutofit fontScale="77500" lnSpcReduction="20000"/>
          </a:bodyPr>
          <a:lstStyle/>
          <a:p>
            <a:pPr indent="0" algn="just">
              <a:lnSpc>
                <a:spcPct val="110000"/>
              </a:lnSpc>
            </a:pPr>
            <a:r>
              <a:rPr lang="ru-RU" dirty="0" smtClean="0"/>
              <a:t>Наблюдение, как один из основополагающих методов обучения известен еще давно, но в современной методики обучение не утратил свою актуальность;</a:t>
            </a:r>
          </a:p>
          <a:p>
            <a:pPr indent="0" algn="just">
              <a:lnSpc>
                <a:spcPct val="110000"/>
              </a:lnSpc>
            </a:pPr>
            <a:endParaRPr lang="ru-RU" dirty="0" smtClean="0"/>
          </a:p>
          <a:p>
            <a:pPr indent="0" algn="just">
              <a:lnSpc>
                <a:spcPct val="110000"/>
              </a:lnSpc>
            </a:pPr>
            <a:r>
              <a:rPr lang="ru-RU" dirty="0" smtClean="0"/>
              <a:t>В процессе наблюдения дошкольника формируется умение видеть, подмечать, объяснять явления природы; </a:t>
            </a:r>
          </a:p>
          <a:p>
            <a:pPr indent="0" algn="just">
              <a:lnSpc>
                <a:spcPct val="110000"/>
              </a:lnSpc>
            </a:pPr>
            <a:endParaRPr lang="ru-RU" dirty="0" smtClean="0"/>
          </a:p>
          <a:p>
            <a:pPr indent="0" algn="just">
              <a:lnSpc>
                <a:spcPct val="110000"/>
              </a:lnSpc>
            </a:pPr>
            <a:r>
              <a:rPr lang="ru-RU" dirty="0" smtClean="0"/>
              <a:t>В дошкольном возрасте непосредственные наблюдения детей в природе должны быть увлекательными и доступными;</a:t>
            </a:r>
          </a:p>
          <a:p>
            <a:pPr indent="0" algn="just">
              <a:lnSpc>
                <a:spcPct val="110000"/>
              </a:lnSpc>
            </a:pPr>
            <a:endParaRPr lang="ru-RU" dirty="0" smtClean="0"/>
          </a:p>
          <a:p>
            <a:pPr indent="0" algn="just">
              <a:lnSpc>
                <a:spcPct val="110000"/>
              </a:lnSpc>
            </a:pPr>
            <a:r>
              <a:rPr lang="ru-RU" dirty="0" smtClean="0"/>
              <a:t>Природа обогащает кругозор, развивает наблюдательность, внимание , мышление, эстетические чувства.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«Цветы»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«Кто в домике живет?»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Наблюдения и опыты способствуют</a:t>
            </a:r>
          </a:p>
          <a:p>
            <a:pPr>
              <a:buNone/>
            </a:pPr>
            <a:r>
              <a:rPr lang="ru-RU" dirty="0" smtClean="0"/>
              <a:t>формированию у детей познавательного</a:t>
            </a:r>
          </a:p>
          <a:p>
            <a:pPr>
              <a:buNone/>
            </a:pPr>
            <a:r>
              <a:rPr lang="ru-RU" dirty="0" smtClean="0"/>
              <a:t>интереса к природе, в процессе</a:t>
            </a:r>
          </a:p>
          <a:p>
            <a:pPr>
              <a:buNone/>
            </a:pPr>
            <a:r>
              <a:rPr lang="ru-RU" dirty="0" smtClean="0"/>
              <a:t>экспериментальной деятельности</a:t>
            </a:r>
          </a:p>
          <a:p>
            <a:pPr>
              <a:buNone/>
            </a:pPr>
            <a:r>
              <a:rPr lang="ru-RU" dirty="0" smtClean="0"/>
              <a:t>развивается наблюдательность, </a:t>
            </a:r>
          </a:p>
          <a:p>
            <a:pPr>
              <a:buNone/>
            </a:pPr>
            <a:r>
              <a:rPr lang="ru-RU" dirty="0" smtClean="0"/>
              <a:t>мыслительную деятельность, </a:t>
            </a:r>
          </a:p>
          <a:p>
            <a:pPr>
              <a:buNone/>
            </a:pPr>
            <a:r>
              <a:rPr lang="ru-RU" dirty="0" smtClean="0"/>
              <a:t>эмоциональная сфера ребенка, </a:t>
            </a:r>
          </a:p>
          <a:p>
            <a:pPr>
              <a:buNone/>
            </a:pPr>
            <a:r>
              <a:rPr lang="ru-RU" dirty="0" smtClean="0"/>
              <a:t>творческие способности, формируются </a:t>
            </a:r>
          </a:p>
          <a:p>
            <a:pPr>
              <a:buNone/>
            </a:pPr>
            <a:r>
              <a:rPr lang="ru-RU" dirty="0" smtClean="0"/>
              <a:t>трудовые навыки.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492896"/>
            <a:ext cx="5944704" cy="1143000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Спасибо за внимание!!!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60648"/>
            <a:ext cx="8064896" cy="598775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Экспериментирование является одним из видов познавательной деятельности ребенка и взрослого;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У детей поддерживается интерес к экспериментам в том случае, если результат виден сразу или через непродолжительное время;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Эксперименты с живой природой, как правило долгосрочное и требуют определенного терпения от дошкольников, в результате чего нередко интерес к такой деятельности угасает, цель экспериментирования забывается детьми. Поэтому для развития интереса к поисково-исследовательской деятельности использую эксперименты и опыты  с неживой природой, знакомлю детей со свойствами воды, песка, земли, глины, воздуха, магнетическими свойствами некоторых предметов и т.п.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112568" cy="3834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996952"/>
            <a:ext cx="4824536" cy="3618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60032" y="764704"/>
            <a:ext cx="3736504" cy="2802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3787075" cy="284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356992"/>
            <a:ext cx="4110603" cy="3082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60648"/>
            <a:ext cx="4536504" cy="3402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5108159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6421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процессе проведения опытов все дети принимают активное участие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3068960"/>
            <a:ext cx="389646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6056" y="3068960"/>
            <a:ext cx="3827049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06028" y="2060848"/>
            <a:ext cx="66880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i="1" dirty="0" smtClean="0">
                <a:latin typeface="Georgia" pitchFamily="18" charset="0"/>
              </a:rPr>
              <a:t>Опыты с воздухом</a:t>
            </a:r>
            <a:endParaRPr lang="ru-RU" sz="4800" b="1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32656"/>
            <a:ext cx="4104456" cy="35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771800" y="3257600"/>
            <a:ext cx="3816424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99992" y="332656"/>
            <a:ext cx="4302624" cy="3226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4176464" cy="1143000"/>
          </a:xfrm>
        </p:spPr>
        <p:txBody>
          <a:bodyPr/>
          <a:lstStyle/>
          <a:p>
            <a:r>
              <a:rPr lang="ru-RU" dirty="0" smtClean="0"/>
              <a:t>Опыты с водой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1412776"/>
            <a:ext cx="3816424" cy="331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60648"/>
            <a:ext cx="367240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3016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Яркая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104</TotalTime>
  <Words>284</Words>
  <Application>Microsoft Office PowerPoint</Application>
  <PresentationFormat>Экран (4:3)</PresentationFormat>
  <Paragraphs>41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Солнцестояние</vt:lpstr>
      <vt:lpstr>«Наблюдение, как один из  методов развития интеллектуальных способностей и познавательного интереса»  </vt:lpstr>
      <vt:lpstr>Слайд 2</vt:lpstr>
      <vt:lpstr>Слайд 3</vt:lpstr>
      <vt:lpstr>Слайд 4</vt:lpstr>
      <vt:lpstr>Слайд 5</vt:lpstr>
      <vt:lpstr>Слайд 6</vt:lpstr>
      <vt:lpstr>В процессе проведения опытов все дети принимают активное участие</vt:lpstr>
      <vt:lpstr>Слайд 8</vt:lpstr>
      <vt:lpstr>Опыты с водой </vt:lpstr>
      <vt:lpstr>Слайд 10</vt:lpstr>
      <vt:lpstr>Слайд 11</vt:lpstr>
      <vt:lpstr>Опыты с бумагой</vt:lpstr>
      <vt:lpstr>Мини-огород «Росточек» </vt:lpstr>
      <vt:lpstr>Дидактические игры </vt:lpstr>
      <vt:lpstr>«Где, чей домик?»</vt:lpstr>
      <vt:lpstr>«Когда это бывает?»</vt:lpstr>
      <vt:lpstr>«С чей ветки детки»</vt:lpstr>
      <vt:lpstr>Лото «Животные»</vt:lpstr>
      <vt:lpstr>«Дары осени»</vt:lpstr>
      <vt:lpstr>«Цветы»</vt:lpstr>
      <vt:lpstr>«Кто в домике живет?»</vt:lpstr>
      <vt:lpstr>Вывод: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«Наблюдение, как один из  методов развития интеллектуальных способностей и познавательного интереса»  </dc:title>
  <dc:creator>PC</dc:creator>
  <cp:lastModifiedBy>PC</cp:lastModifiedBy>
  <cp:revision>12</cp:revision>
  <dcterms:created xsi:type="dcterms:W3CDTF">2017-02-25T00:50:09Z</dcterms:created>
  <dcterms:modified xsi:type="dcterms:W3CDTF">2017-02-28T11:14:48Z</dcterms:modified>
</cp:coreProperties>
</file>