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0" r:id="rId1"/>
  </p:sldMasterIdLst>
  <p:sldIdLst>
    <p:sldId id="256" r:id="rId2"/>
    <p:sldId id="257" r:id="rId3"/>
    <p:sldId id="260" r:id="rId4"/>
    <p:sldId id="261" r:id="rId5"/>
    <p:sldId id="263" r:id="rId6"/>
    <p:sldId id="268" r:id="rId7"/>
    <p:sldId id="269" r:id="rId8"/>
    <p:sldId id="270" r:id="rId9"/>
    <p:sldId id="312" r:id="rId10"/>
    <p:sldId id="271" r:id="rId11"/>
    <p:sldId id="272" r:id="rId12"/>
    <p:sldId id="273" r:id="rId13"/>
    <p:sldId id="275" r:id="rId14"/>
    <p:sldId id="276" r:id="rId15"/>
    <p:sldId id="279" r:id="rId16"/>
    <p:sldId id="287" r:id="rId17"/>
    <p:sldId id="314" r:id="rId18"/>
    <p:sldId id="315" r:id="rId19"/>
    <p:sldId id="316" r:id="rId20"/>
    <p:sldId id="317" r:id="rId21"/>
    <p:sldId id="318" r:id="rId22"/>
    <p:sldId id="298" r:id="rId23"/>
    <p:sldId id="29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B486D3-33F4-430D-A26B-FA1E464BF051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CCEFFC-6FAC-4A4D-A1D9-DFB2ED21AD0C}">
      <dgm:prSet/>
      <dgm:spPr/>
      <dgm:t>
        <a:bodyPr/>
        <a:lstStyle/>
        <a:p>
          <a:r>
            <a:rPr lang="ru-RU" b="1" i="0" dirty="0"/>
            <a:t>1.Создание инклюзивной культуры</a:t>
          </a:r>
          <a:endParaRPr lang="ru-RU" dirty="0"/>
        </a:p>
      </dgm:t>
    </dgm:pt>
    <dgm:pt modelId="{5D6F0F35-1046-45BD-956A-7081AC4238F2}" type="parTrans" cxnId="{B6740F20-8F3C-4B24-89CE-2CB8023E9ECB}">
      <dgm:prSet/>
      <dgm:spPr/>
      <dgm:t>
        <a:bodyPr/>
        <a:lstStyle/>
        <a:p>
          <a:endParaRPr lang="ru-RU"/>
        </a:p>
      </dgm:t>
    </dgm:pt>
    <dgm:pt modelId="{4052A095-0672-4F67-8684-04AE66009DD9}" type="sibTrans" cxnId="{B6740F20-8F3C-4B24-89CE-2CB8023E9ECB}">
      <dgm:prSet/>
      <dgm:spPr/>
      <dgm:t>
        <a:bodyPr/>
        <a:lstStyle/>
        <a:p>
          <a:endParaRPr lang="ru-RU"/>
        </a:p>
      </dgm:t>
    </dgm:pt>
    <dgm:pt modelId="{77DDFF89-325F-446D-98F1-09A6D7137DAC}">
      <dgm:prSet/>
      <dgm:spPr/>
      <dgm:t>
        <a:bodyPr/>
        <a:lstStyle/>
        <a:p>
          <a:r>
            <a:rPr lang="ru-RU" b="0" i="0" dirty="0"/>
            <a:t>Построение дошкольного сообщества</a:t>
          </a:r>
          <a:endParaRPr lang="ru-RU" dirty="0"/>
        </a:p>
      </dgm:t>
    </dgm:pt>
    <dgm:pt modelId="{A584CC45-74E3-4DDA-8EDA-A371E73F7FD3}" type="parTrans" cxnId="{7BA9043B-9BF7-4F11-855A-178C27DDD5CC}">
      <dgm:prSet/>
      <dgm:spPr/>
      <dgm:t>
        <a:bodyPr/>
        <a:lstStyle/>
        <a:p>
          <a:endParaRPr lang="ru-RU"/>
        </a:p>
      </dgm:t>
    </dgm:pt>
    <dgm:pt modelId="{670A0703-D226-42CD-9EDA-84D4C24AD4D6}" type="sibTrans" cxnId="{7BA9043B-9BF7-4F11-855A-178C27DDD5CC}">
      <dgm:prSet/>
      <dgm:spPr/>
      <dgm:t>
        <a:bodyPr/>
        <a:lstStyle/>
        <a:p>
          <a:endParaRPr lang="ru-RU"/>
        </a:p>
      </dgm:t>
    </dgm:pt>
    <dgm:pt modelId="{6A1EDB98-F434-4F34-BCD7-9FDEC839D261}">
      <dgm:prSet/>
      <dgm:spPr/>
      <dgm:t>
        <a:bodyPr/>
        <a:lstStyle/>
        <a:p>
          <a:r>
            <a:rPr lang="ru-RU" b="0" i="0"/>
            <a:t>Принятие инклюзивных ценностей</a:t>
          </a:r>
          <a:endParaRPr lang="ru-RU"/>
        </a:p>
      </dgm:t>
    </dgm:pt>
    <dgm:pt modelId="{16573CC6-E0EF-4A64-B728-EA95E20E1A6E}" type="parTrans" cxnId="{487A2CB1-B5A5-41C0-90AD-088CAE3472F3}">
      <dgm:prSet/>
      <dgm:spPr/>
      <dgm:t>
        <a:bodyPr/>
        <a:lstStyle/>
        <a:p>
          <a:endParaRPr lang="ru-RU"/>
        </a:p>
      </dgm:t>
    </dgm:pt>
    <dgm:pt modelId="{35CA4A27-8785-44C9-BF4D-40AE1FFDDD7C}" type="sibTrans" cxnId="{487A2CB1-B5A5-41C0-90AD-088CAE3472F3}">
      <dgm:prSet/>
      <dgm:spPr/>
      <dgm:t>
        <a:bodyPr/>
        <a:lstStyle/>
        <a:p>
          <a:endParaRPr lang="ru-RU"/>
        </a:p>
      </dgm:t>
    </dgm:pt>
    <dgm:pt modelId="{B4B5A333-0935-4D84-9BCC-4540D67A5D6B}" type="pres">
      <dgm:prSet presAssocID="{40B486D3-33F4-430D-A26B-FA1E464BF051}" presName="Name0" presStyleCnt="0">
        <dgm:presLayoutVars>
          <dgm:dir/>
          <dgm:resizeHandles val="exact"/>
        </dgm:presLayoutVars>
      </dgm:prSet>
      <dgm:spPr/>
    </dgm:pt>
    <dgm:pt modelId="{435E083C-C533-4406-A95A-04A46012C753}" type="pres">
      <dgm:prSet presAssocID="{94CCEFFC-6FAC-4A4D-A1D9-DFB2ED21AD0C}" presName="node" presStyleLbl="node1" presStyleIdx="0" presStyleCnt="3">
        <dgm:presLayoutVars>
          <dgm:bulletEnabled val="1"/>
        </dgm:presLayoutVars>
      </dgm:prSet>
      <dgm:spPr/>
    </dgm:pt>
    <dgm:pt modelId="{48A33E53-B93B-42A8-BA41-9C2CC43FC560}" type="pres">
      <dgm:prSet presAssocID="{4052A095-0672-4F67-8684-04AE66009DD9}" presName="sibTrans" presStyleLbl="sibTrans2D1" presStyleIdx="0" presStyleCnt="3"/>
      <dgm:spPr/>
    </dgm:pt>
    <dgm:pt modelId="{6C81638D-680A-4313-8BEE-0C5EAC1C4057}" type="pres">
      <dgm:prSet presAssocID="{4052A095-0672-4F67-8684-04AE66009DD9}" presName="connectorText" presStyleLbl="sibTrans2D1" presStyleIdx="0" presStyleCnt="3"/>
      <dgm:spPr/>
    </dgm:pt>
    <dgm:pt modelId="{12BABADD-A766-43C1-9E0E-6912381BBEDC}" type="pres">
      <dgm:prSet presAssocID="{6A1EDB98-F434-4F34-BCD7-9FDEC839D261}" presName="node" presStyleLbl="node1" presStyleIdx="1" presStyleCnt="3">
        <dgm:presLayoutVars>
          <dgm:bulletEnabled val="1"/>
        </dgm:presLayoutVars>
      </dgm:prSet>
      <dgm:spPr/>
    </dgm:pt>
    <dgm:pt modelId="{8E0EAE53-B9EF-48F9-8B16-575DFAF64987}" type="pres">
      <dgm:prSet presAssocID="{35CA4A27-8785-44C9-BF4D-40AE1FFDDD7C}" presName="sibTrans" presStyleLbl="sibTrans2D1" presStyleIdx="1" presStyleCnt="3"/>
      <dgm:spPr/>
    </dgm:pt>
    <dgm:pt modelId="{C5AAEEB9-73BC-48BA-A857-B352E040AE68}" type="pres">
      <dgm:prSet presAssocID="{35CA4A27-8785-44C9-BF4D-40AE1FFDDD7C}" presName="connectorText" presStyleLbl="sibTrans2D1" presStyleIdx="1" presStyleCnt="3"/>
      <dgm:spPr/>
    </dgm:pt>
    <dgm:pt modelId="{7ACEA60C-DB16-4647-9B24-10F2D87E00B2}" type="pres">
      <dgm:prSet presAssocID="{77DDFF89-325F-446D-98F1-09A6D7137DAC}" presName="node" presStyleLbl="node1" presStyleIdx="2" presStyleCnt="3">
        <dgm:presLayoutVars>
          <dgm:bulletEnabled val="1"/>
        </dgm:presLayoutVars>
      </dgm:prSet>
      <dgm:spPr/>
    </dgm:pt>
    <dgm:pt modelId="{0DF413AD-04DF-4D57-9FDB-812446CE8C86}" type="pres">
      <dgm:prSet presAssocID="{670A0703-D226-42CD-9EDA-84D4C24AD4D6}" presName="sibTrans" presStyleLbl="sibTrans2D1" presStyleIdx="2" presStyleCnt="3"/>
      <dgm:spPr/>
    </dgm:pt>
    <dgm:pt modelId="{D867660E-A981-424E-971B-5755EE5D4CF9}" type="pres">
      <dgm:prSet presAssocID="{670A0703-D226-42CD-9EDA-84D4C24AD4D6}" presName="connectorText" presStyleLbl="sibTrans2D1" presStyleIdx="2" presStyleCnt="3"/>
      <dgm:spPr/>
    </dgm:pt>
  </dgm:ptLst>
  <dgm:cxnLst>
    <dgm:cxn modelId="{B6740F20-8F3C-4B24-89CE-2CB8023E9ECB}" srcId="{40B486D3-33F4-430D-A26B-FA1E464BF051}" destId="{94CCEFFC-6FAC-4A4D-A1D9-DFB2ED21AD0C}" srcOrd="0" destOrd="0" parTransId="{5D6F0F35-1046-45BD-956A-7081AC4238F2}" sibTransId="{4052A095-0672-4F67-8684-04AE66009DD9}"/>
    <dgm:cxn modelId="{06CA5C2F-D63B-4002-9FC3-388F7AC69519}" type="presOf" srcId="{670A0703-D226-42CD-9EDA-84D4C24AD4D6}" destId="{D867660E-A981-424E-971B-5755EE5D4CF9}" srcOrd="1" destOrd="0" presId="urn:microsoft.com/office/officeart/2005/8/layout/cycle7"/>
    <dgm:cxn modelId="{FBDBBB7F-88DB-4A74-98C4-364B73DFBA8F}" type="presOf" srcId="{77DDFF89-325F-446D-98F1-09A6D7137DAC}" destId="{7ACEA60C-DB16-4647-9B24-10F2D87E00B2}" srcOrd="0" destOrd="0" presId="urn:microsoft.com/office/officeart/2005/8/layout/cycle7"/>
    <dgm:cxn modelId="{DBEA04CC-528F-4AB6-8EE2-E9B3426A714E}" type="presOf" srcId="{4052A095-0672-4F67-8684-04AE66009DD9}" destId="{48A33E53-B93B-42A8-BA41-9C2CC43FC560}" srcOrd="0" destOrd="0" presId="urn:microsoft.com/office/officeart/2005/8/layout/cycle7"/>
    <dgm:cxn modelId="{487A2CB1-B5A5-41C0-90AD-088CAE3472F3}" srcId="{40B486D3-33F4-430D-A26B-FA1E464BF051}" destId="{6A1EDB98-F434-4F34-BCD7-9FDEC839D261}" srcOrd="1" destOrd="0" parTransId="{16573CC6-E0EF-4A64-B728-EA95E20E1A6E}" sibTransId="{35CA4A27-8785-44C9-BF4D-40AE1FFDDD7C}"/>
    <dgm:cxn modelId="{6183D4B4-6CBC-4DE9-BBFE-A76F2491F27F}" type="presOf" srcId="{6A1EDB98-F434-4F34-BCD7-9FDEC839D261}" destId="{12BABADD-A766-43C1-9E0E-6912381BBEDC}" srcOrd="0" destOrd="0" presId="urn:microsoft.com/office/officeart/2005/8/layout/cycle7"/>
    <dgm:cxn modelId="{A357762B-0E6D-4831-A71E-CDC76E43B7AD}" type="presOf" srcId="{35CA4A27-8785-44C9-BF4D-40AE1FFDDD7C}" destId="{C5AAEEB9-73BC-48BA-A857-B352E040AE68}" srcOrd="1" destOrd="0" presId="urn:microsoft.com/office/officeart/2005/8/layout/cycle7"/>
    <dgm:cxn modelId="{D7CB1A37-BA28-434D-8C9C-F28760732764}" type="presOf" srcId="{94CCEFFC-6FAC-4A4D-A1D9-DFB2ED21AD0C}" destId="{435E083C-C533-4406-A95A-04A46012C753}" srcOrd="0" destOrd="0" presId="urn:microsoft.com/office/officeart/2005/8/layout/cycle7"/>
    <dgm:cxn modelId="{EB46ABA7-748E-406C-BAE0-1D3B3B2D119B}" type="presOf" srcId="{35CA4A27-8785-44C9-BF4D-40AE1FFDDD7C}" destId="{8E0EAE53-B9EF-48F9-8B16-575DFAF64987}" srcOrd="0" destOrd="0" presId="urn:microsoft.com/office/officeart/2005/8/layout/cycle7"/>
    <dgm:cxn modelId="{97127DF9-AFF7-40B7-9029-8A3D7FCE132C}" type="presOf" srcId="{670A0703-D226-42CD-9EDA-84D4C24AD4D6}" destId="{0DF413AD-04DF-4D57-9FDB-812446CE8C86}" srcOrd="0" destOrd="0" presId="urn:microsoft.com/office/officeart/2005/8/layout/cycle7"/>
    <dgm:cxn modelId="{BE6D80E6-F685-4C3E-B242-008797094601}" type="presOf" srcId="{4052A095-0672-4F67-8684-04AE66009DD9}" destId="{6C81638D-680A-4313-8BEE-0C5EAC1C4057}" srcOrd="1" destOrd="0" presId="urn:microsoft.com/office/officeart/2005/8/layout/cycle7"/>
    <dgm:cxn modelId="{7BA9043B-9BF7-4F11-855A-178C27DDD5CC}" srcId="{40B486D3-33F4-430D-A26B-FA1E464BF051}" destId="{77DDFF89-325F-446D-98F1-09A6D7137DAC}" srcOrd="2" destOrd="0" parTransId="{A584CC45-74E3-4DDA-8EDA-A371E73F7FD3}" sibTransId="{670A0703-D226-42CD-9EDA-84D4C24AD4D6}"/>
    <dgm:cxn modelId="{67941B90-E705-4251-83D5-7A9FF50F9930}" type="presOf" srcId="{40B486D3-33F4-430D-A26B-FA1E464BF051}" destId="{B4B5A333-0935-4D84-9BCC-4540D67A5D6B}" srcOrd="0" destOrd="0" presId="urn:microsoft.com/office/officeart/2005/8/layout/cycle7"/>
    <dgm:cxn modelId="{F9608755-67D0-4AEA-91D1-17B6CEADA7B3}" type="presParOf" srcId="{B4B5A333-0935-4D84-9BCC-4540D67A5D6B}" destId="{435E083C-C533-4406-A95A-04A46012C753}" srcOrd="0" destOrd="0" presId="urn:microsoft.com/office/officeart/2005/8/layout/cycle7"/>
    <dgm:cxn modelId="{4679DC3D-2845-45E6-80D9-628F6675EDD2}" type="presParOf" srcId="{B4B5A333-0935-4D84-9BCC-4540D67A5D6B}" destId="{48A33E53-B93B-42A8-BA41-9C2CC43FC560}" srcOrd="1" destOrd="0" presId="urn:microsoft.com/office/officeart/2005/8/layout/cycle7"/>
    <dgm:cxn modelId="{628F39BA-E3E3-495E-9721-D6FD142A2B6E}" type="presParOf" srcId="{48A33E53-B93B-42A8-BA41-9C2CC43FC560}" destId="{6C81638D-680A-4313-8BEE-0C5EAC1C4057}" srcOrd="0" destOrd="0" presId="urn:microsoft.com/office/officeart/2005/8/layout/cycle7"/>
    <dgm:cxn modelId="{4C2EF34B-E190-4497-B456-AFA5A7147F50}" type="presParOf" srcId="{B4B5A333-0935-4D84-9BCC-4540D67A5D6B}" destId="{12BABADD-A766-43C1-9E0E-6912381BBEDC}" srcOrd="2" destOrd="0" presId="urn:microsoft.com/office/officeart/2005/8/layout/cycle7"/>
    <dgm:cxn modelId="{E60C1B3A-0D66-4432-A09B-2739925FF0EC}" type="presParOf" srcId="{B4B5A333-0935-4D84-9BCC-4540D67A5D6B}" destId="{8E0EAE53-B9EF-48F9-8B16-575DFAF64987}" srcOrd="3" destOrd="0" presId="urn:microsoft.com/office/officeart/2005/8/layout/cycle7"/>
    <dgm:cxn modelId="{B21E2F13-6BF3-49B3-8C9E-5FD0788E823F}" type="presParOf" srcId="{8E0EAE53-B9EF-48F9-8B16-575DFAF64987}" destId="{C5AAEEB9-73BC-48BA-A857-B352E040AE68}" srcOrd="0" destOrd="0" presId="urn:microsoft.com/office/officeart/2005/8/layout/cycle7"/>
    <dgm:cxn modelId="{8CC0C47D-3CDF-440E-9A32-BEADEEB5F620}" type="presParOf" srcId="{B4B5A333-0935-4D84-9BCC-4540D67A5D6B}" destId="{7ACEA60C-DB16-4647-9B24-10F2D87E00B2}" srcOrd="4" destOrd="0" presId="urn:microsoft.com/office/officeart/2005/8/layout/cycle7"/>
    <dgm:cxn modelId="{1D52DB98-A9FE-4477-B1AE-845BEB038371}" type="presParOf" srcId="{B4B5A333-0935-4D84-9BCC-4540D67A5D6B}" destId="{0DF413AD-04DF-4D57-9FDB-812446CE8C86}" srcOrd="5" destOrd="0" presId="urn:microsoft.com/office/officeart/2005/8/layout/cycle7"/>
    <dgm:cxn modelId="{75B9AE2A-FDF8-460C-BF6E-21397C6D6EFB}" type="presParOf" srcId="{0DF413AD-04DF-4D57-9FDB-812446CE8C86}" destId="{D867660E-A981-424E-971B-5755EE5D4CF9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8805A0-A0AE-4285-BA91-1167273CF976}" type="doc">
      <dgm:prSet loTypeId="urn:microsoft.com/office/officeart/2005/8/layout/cycle7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A5D109-8FA2-44FA-9920-749C219E6442}">
      <dgm:prSet/>
      <dgm:spPr/>
      <dgm:t>
        <a:bodyPr/>
        <a:lstStyle/>
        <a:p>
          <a:r>
            <a:rPr lang="ru-RU" b="1" i="0" dirty="0"/>
            <a:t>2.Разработка инклюзивной политики</a:t>
          </a:r>
          <a:endParaRPr lang="ru-RU" dirty="0"/>
        </a:p>
      </dgm:t>
    </dgm:pt>
    <dgm:pt modelId="{33A38FA7-2329-4003-8CF9-D499C3959CAA}" type="parTrans" cxnId="{7EA0EBB2-56A0-4749-B0D8-BE55A7E529EF}">
      <dgm:prSet/>
      <dgm:spPr/>
      <dgm:t>
        <a:bodyPr/>
        <a:lstStyle/>
        <a:p>
          <a:endParaRPr lang="ru-RU"/>
        </a:p>
      </dgm:t>
    </dgm:pt>
    <dgm:pt modelId="{E355B383-1CDB-42F4-A04B-633B745D0E5B}" type="sibTrans" cxnId="{7EA0EBB2-56A0-4749-B0D8-BE55A7E529EF}">
      <dgm:prSet/>
      <dgm:spPr/>
      <dgm:t>
        <a:bodyPr/>
        <a:lstStyle/>
        <a:p>
          <a:endParaRPr lang="ru-RU"/>
        </a:p>
      </dgm:t>
    </dgm:pt>
    <dgm:pt modelId="{2E8CFFD8-9F16-451D-8FF6-979C084046DE}">
      <dgm:prSet/>
      <dgm:spPr/>
      <dgm:t>
        <a:bodyPr/>
        <a:lstStyle/>
        <a:p>
          <a:r>
            <a:rPr lang="ru-RU" b="0" i="0" dirty="0"/>
            <a:t>Организация поддержки разнообразия</a:t>
          </a:r>
          <a:endParaRPr lang="ru-RU" dirty="0"/>
        </a:p>
      </dgm:t>
    </dgm:pt>
    <dgm:pt modelId="{E725C62E-064D-441C-B3C7-0633D75469C3}" type="sibTrans" cxnId="{CC32BA29-E389-4828-AA35-C007A433E8A5}">
      <dgm:prSet/>
      <dgm:spPr/>
      <dgm:t>
        <a:bodyPr/>
        <a:lstStyle/>
        <a:p>
          <a:endParaRPr lang="ru-RU"/>
        </a:p>
      </dgm:t>
    </dgm:pt>
    <dgm:pt modelId="{DF30DD85-FD60-4B93-ACAB-B7B3394CCF2A}" type="parTrans" cxnId="{CC32BA29-E389-4828-AA35-C007A433E8A5}">
      <dgm:prSet/>
      <dgm:spPr/>
      <dgm:t>
        <a:bodyPr/>
        <a:lstStyle/>
        <a:p>
          <a:endParaRPr lang="ru-RU"/>
        </a:p>
      </dgm:t>
    </dgm:pt>
    <dgm:pt modelId="{A953C5BE-11B1-468E-9331-7CB12757773E}">
      <dgm:prSet/>
      <dgm:spPr/>
      <dgm:t>
        <a:bodyPr/>
        <a:lstStyle/>
        <a:p>
          <a:r>
            <a:rPr lang="ru-RU" b="0" i="0" dirty="0"/>
            <a:t>Развитие ДОО для всех</a:t>
          </a:r>
          <a:endParaRPr lang="ru-RU" dirty="0"/>
        </a:p>
      </dgm:t>
    </dgm:pt>
    <dgm:pt modelId="{7976E78B-82F5-4C95-967F-A7C623792C42}" type="parTrans" cxnId="{A6932801-CA38-45D1-A934-584055265A44}">
      <dgm:prSet/>
      <dgm:spPr/>
      <dgm:t>
        <a:bodyPr/>
        <a:lstStyle/>
        <a:p>
          <a:endParaRPr lang="ru-RU"/>
        </a:p>
      </dgm:t>
    </dgm:pt>
    <dgm:pt modelId="{BAAAA476-B99F-492F-AC71-B147D480732A}" type="sibTrans" cxnId="{A6932801-CA38-45D1-A934-584055265A44}">
      <dgm:prSet/>
      <dgm:spPr/>
      <dgm:t>
        <a:bodyPr/>
        <a:lstStyle/>
        <a:p>
          <a:endParaRPr lang="ru-RU"/>
        </a:p>
      </dgm:t>
    </dgm:pt>
    <dgm:pt modelId="{19483266-8FB0-4004-9F72-46BC31820F5F}" type="pres">
      <dgm:prSet presAssocID="{278805A0-A0AE-4285-BA91-1167273CF976}" presName="Name0" presStyleCnt="0">
        <dgm:presLayoutVars>
          <dgm:dir/>
          <dgm:resizeHandles val="exact"/>
        </dgm:presLayoutVars>
      </dgm:prSet>
      <dgm:spPr/>
    </dgm:pt>
    <dgm:pt modelId="{F8D49B56-7160-4847-A46D-BEBA45B25839}" type="pres">
      <dgm:prSet presAssocID="{14A5D109-8FA2-44FA-9920-749C219E6442}" presName="node" presStyleLbl="node1" presStyleIdx="0" presStyleCnt="3">
        <dgm:presLayoutVars>
          <dgm:bulletEnabled val="1"/>
        </dgm:presLayoutVars>
      </dgm:prSet>
      <dgm:spPr/>
    </dgm:pt>
    <dgm:pt modelId="{F6D25019-2FEF-4EEF-8C87-DD56D9B1144F}" type="pres">
      <dgm:prSet presAssocID="{E355B383-1CDB-42F4-A04B-633B745D0E5B}" presName="sibTrans" presStyleLbl="sibTrans2D1" presStyleIdx="0" presStyleCnt="3"/>
      <dgm:spPr/>
    </dgm:pt>
    <dgm:pt modelId="{EEFE1D85-1BD5-468F-9EBB-A4F85C7A477D}" type="pres">
      <dgm:prSet presAssocID="{E355B383-1CDB-42F4-A04B-633B745D0E5B}" presName="connectorText" presStyleLbl="sibTrans2D1" presStyleIdx="0" presStyleCnt="3"/>
      <dgm:spPr/>
    </dgm:pt>
    <dgm:pt modelId="{97ED6AA0-9806-4A11-9D3C-35A8086B9467}" type="pres">
      <dgm:prSet presAssocID="{2E8CFFD8-9F16-451D-8FF6-979C084046DE}" presName="node" presStyleLbl="node1" presStyleIdx="1" presStyleCnt="3">
        <dgm:presLayoutVars>
          <dgm:bulletEnabled val="1"/>
        </dgm:presLayoutVars>
      </dgm:prSet>
      <dgm:spPr/>
    </dgm:pt>
    <dgm:pt modelId="{2A1DF25A-3370-4DC9-81C9-2E66DDDBDD0D}" type="pres">
      <dgm:prSet presAssocID="{E725C62E-064D-441C-B3C7-0633D75469C3}" presName="sibTrans" presStyleLbl="sibTrans2D1" presStyleIdx="1" presStyleCnt="3"/>
      <dgm:spPr/>
    </dgm:pt>
    <dgm:pt modelId="{0FB3CFCA-9DE2-41C3-859A-D0894F986AB2}" type="pres">
      <dgm:prSet presAssocID="{E725C62E-064D-441C-B3C7-0633D75469C3}" presName="connectorText" presStyleLbl="sibTrans2D1" presStyleIdx="1" presStyleCnt="3"/>
      <dgm:spPr/>
    </dgm:pt>
    <dgm:pt modelId="{85A3166E-7E5E-4836-ABEA-244132A75080}" type="pres">
      <dgm:prSet presAssocID="{A953C5BE-11B1-468E-9331-7CB12757773E}" presName="node" presStyleLbl="node1" presStyleIdx="2" presStyleCnt="3">
        <dgm:presLayoutVars>
          <dgm:bulletEnabled val="1"/>
        </dgm:presLayoutVars>
      </dgm:prSet>
      <dgm:spPr/>
    </dgm:pt>
    <dgm:pt modelId="{A1B82C28-410E-4185-9E88-A26BDC81423B}" type="pres">
      <dgm:prSet presAssocID="{BAAAA476-B99F-492F-AC71-B147D480732A}" presName="sibTrans" presStyleLbl="sibTrans2D1" presStyleIdx="2" presStyleCnt="3"/>
      <dgm:spPr/>
    </dgm:pt>
    <dgm:pt modelId="{19B2D2A9-8AAA-443B-9104-4890F56B64CE}" type="pres">
      <dgm:prSet presAssocID="{BAAAA476-B99F-492F-AC71-B147D480732A}" presName="connectorText" presStyleLbl="sibTrans2D1" presStyleIdx="2" presStyleCnt="3"/>
      <dgm:spPr/>
    </dgm:pt>
  </dgm:ptLst>
  <dgm:cxnLst>
    <dgm:cxn modelId="{F85D808E-833A-4ED0-B54D-872735CD0C75}" type="presOf" srcId="{14A5D109-8FA2-44FA-9920-749C219E6442}" destId="{F8D49B56-7160-4847-A46D-BEBA45B25839}" srcOrd="0" destOrd="0" presId="urn:microsoft.com/office/officeart/2005/8/layout/cycle7"/>
    <dgm:cxn modelId="{4CF662BE-EED6-442B-AB8F-F519D12997E4}" type="presOf" srcId="{A953C5BE-11B1-468E-9331-7CB12757773E}" destId="{85A3166E-7E5E-4836-ABEA-244132A75080}" srcOrd="0" destOrd="0" presId="urn:microsoft.com/office/officeart/2005/8/layout/cycle7"/>
    <dgm:cxn modelId="{CC32BA29-E389-4828-AA35-C007A433E8A5}" srcId="{278805A0-A0AE-4285-BA91-1167273CF976}" destId="{2E8CFFD8-9F16-451D-8FF6-979C084046DE}" srcOrd="1" destOrd="0" parTransId="{DF30DD85-FD60-4B93-ACAB-B7B3394CCF2A}" sibTransId="{E725C62E-064D-441C-B3C7-0633D75469C3}"/>
    <dgm:cxn modelId="{036D5AC2-2C98-4B28-AC42-07A8F0A7FEEA}" type="presOf" srcId="{E725C62E-064D-441C-B3C7-0633D75469C3}" destId="{0FB3CFCA-9DE2-41C3-859A-D0894F986AB2}" srcOrd="1" destOrd="0" presId="urn:microsoft.com/office/officeart/2005/8/layout/cycle7"/>
    <dgm:cxn modelId="{9E0C413D-0907-45A2-BEE9-30B4247F2B23}" type="presOf" srcId="{278805A0-A0AE-4285-BA91-1167273CF976}" destId="{19483266-8FB0-4004-9F72-46BC31820F5F}" srcOrd="0" destOrd="0" presId="urn:microsoft.com/office/officeart/2005/8/layout/cycle7"/>
    <dgm:cxn modelId="{A6932801-CA38-45D1-A934-584055265A44}" srcId="{278805A0-A0AE-4285-BA91-1167273CF976}" destId="{A953C5BE-11B1-468E-9331-7CB12757773E}" srcOrd="2" destOrd="0" parTransId="{7976E78B-82F5-4C95-967F-A7C623792C42}" sibTransId="{BAAAA476-B99F-492F-AC71-B147D480732A}"/>
    <dgm:cxn modelId="{F4505EBA-E08F-4DE9-8BDC-8C5759B04C6E}" type="presOf" srcId="{2E8CFFD8-9F16-451D-8FF6-979C084046DE}" destId="{97ED6AA0-9806-4A11-9D3C-35A8086B9467}" srcOrd="0" destOrd="0" presId="urn:microsoft.com/office/officeart/2005/8/layout/cycle7"/>
    <dgm:cxn modelId="{7EA0EBB2-56A0-4749-B0D8-BE55A7E529EF}" srcId="{278805A0-A0AE-4285-BA91-1167273CF976}" destId="{14A5D109-8FA2-44FA-9920-749C219E6442}" srcOrd="0" destOrd="0" parTransId="{33A38FA7-2329-4003-8CF9-D499C3959CAA}" sibTransId="{E355B383-1CDB-42F4-A04B-633B745D0E5B}"/>
    <dgm:cxn modelId="{2D49D372-154F-4771-AA7A-898F2F8ACDF6}" type="presOf" srcId="{E725C62E-064D-441C-B3C7-0633D75469C3}" destId="{2A1DF25A-3370-4DC9-81C9-2E66DDDBDD0D}" srcOrd="0" destOrd="0" presId="urn:microsoft.com/office/officeart/2005/8/layout/cycle7"/>
    <dgm:cxn modelId="{02DE7BCC-AC44-41CC-8405-80F7C9810E69}" type="presOf" srcId="{E355B383-1CDB-42F4-A04B-633B745D0E5B}" destId="{EEFE1D85-1BD5-468F-9EBB-A4F85C7A477D}" srcOrd="1" destOrd="0" presId="urn:microsoft.com/office/officeart/2005/8/layout/cycle7"/>
    <dgm:cxn modelId="{0C4C54BC-9129-4E3D-AAB3-515C8209D398}" type="presOf" srcId="{E355B383-1CDB-42F4-A04B-633B745D0E5B}" destId="{F6D25019-2FEF-4EEF-8C87-DD56D9B1144F}" srcOrd="0" destOrd="0" presId="urn:microsoft.com/office/officeart/2005/8/layout/cycle7"/>
    <dgm:cxn modelId="{BF262E25-598F-48C8-86F0-B50B69C52BF3}" type="presOf" srcId="{BAAAA476-B99F-492F-AC71-B147D480732A}" destId="{A1B82C28-410E-4185-9E88-A26BDC81423B}" srcOrd="0" destOrd="0" presId="urn:microsoft.com/office/officeart/2005/8/layout/cycle7"/>
    <dgm:cxn modelId="{7973C683-3488-4785-9523-68C133679390}" type="presOf" srcId="{BAAAA476-B99F-492F-AC71-B147D480732A}" destId="{19B2D2A9-8AAA-443B-9104-4890F56B64CE}" srcOrd="1" destOrd="0" presId="urn:microsoft.com/office/officeart/2005/8/layout/cycle7"/>
    <dgm:cxn modelId="{726A4BB7-3A66-4238-AC83-21A41F03E19C}" type="presParOf" srcId="{19483266-8FB0-4004-9F72-46BC31820F5F}" destId="{F8D49B56-7160-4847-A46D-BEBA45B25839}" srcOrd="0" destOrd="0" presId="urn:microsoft.com/office/officeart/2005/8/layout/cycle7"/>
    <dgm:cxn modelId="{D6207A5A-18D6-488A-9192-92F34E51D3E6}" type="presParOf" srcId="{19483266-8FB0-4004-9F72-46BC31820F5F}" destId="{F6D25019-2FEF-4EEF-8C87-DD56D9B1144F}" srcOrd="1" destOrd="0" presId="urn:microsoft.com/office/officeart/2005/8/layout/cycle7"/>
    <dgm:cxn modelId="{80F2517F-F93B-4B94-8715-BE64F8ACFAAE}" type="presParOf" srcId="{F6D25019-2FEF-4EEF-8C87-DD56D9B1144F}" destId="{EEFE1D85-1BD5-468F-9EBB-A4F85C7A477D}" srcOrd="0" destOrd="0" presId="urn:microsoft.com/office/officeart/2005/8/layout/cycle7"/>
    <dgm:cxn modelId="{0DBCB685-8D6E-4839-B7B7-2DCA97E0FD98}" type="presParOf" srcId="{19483266-8FB0-4004-9F72-46BC31820F5F}" destId="{97ED6AA0-9806-4A11-9D3C-35A8086B9467}" srcOrd="2" destOrd="0" presId="urn:microsoft.com/office/officeart/2005/8/layout/cycle7"/>
    <dgm:cxn modelId="{AD208A0E-B57F-4373-B5C5-81D00D8208A6}" type="presParOf" srcId="{19483266-8FB0-4004-9F72-46BC31820F5F}" destId="{2A1DF25A-3370-4DC9-81C9-2E66DDDBDD0D}" srcOrd="3" destOrd="0" presId="urn:microsoft.com/office/officeart/2005/8/layout/cycle7"/>
    <dgm:cxn modelId="{8F123C1D-AABA-455A-9516-B2BE276CB9F4}" type="presParOf" srcId="{2A1DF25A-3370-4DC9-81C9-2E66DDDBDD0D}" destId="{0FB3CFCA-9DE2-41C3-859A-D0894F986AB2}" srcOrd="0" destOrd="0" presId="urn:microsoft.com/office/officeart/2005/8/layout/cycle7"/>
    <dgm:cxn modelId="{97073D9A-5E8B-4457-812A-6BC91A113E33}" type="presParOf" srcId="{19483266-8FB0-4004-9F72-46BC31820F5F}" destId="{85A3166E-7E5E-4836-ABEA-244132A75080}" srcOrd="4" destOrd="0" presId="urn:microsoft.com/office/officeart/2005/8/layout/cycle7"/>
    <dgm:cxn modelId="{AF7C03F6-2F52-4FCD-94F7-BC4607B9F85D}" type="presParOf" srcId="{19483266-8FB0-4004-9F72-46BC31820F5F}" destId="{A1B82C28-410E-4185-9E88-A26BDC81423B}" srcOrd="5" destOrd="0" presId="urn:microsoft.com/office/officeart/2005/8/layout/cycle7"/>
    <dgm:cxn modelId="{B00023C6-AC3F-485A-B724-8713A1E8421A}" type="presParOf" srcId="{A1B82C28-410E-4185-9E88-A26BDC81423B}" destId="{19B2D2A9-8AAA-443B-9104-4890F56B64CE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3ACC0D-13BE-4CBB-8F38-0D25418059F0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7061A7-5AB7-4922-A006-EE137153719A}">
      <dgm:prSet/>
      <dgm:spPr/>
      <dgm:t>
        <a:bodyPr/>
        <a:lstStyle/>
        <a:p>
          <a:r>
            <a:rPr lang="ru-RU" b="0" i="0"/>
            <a:t>Управление процессом обучения</a:t>
          </a:r>
          <a:endParaRPr lang="ru-RU"/>
        </a:p>
      </dgm:t>
    </dgm:pt>
    <dgm:pt modelId="{53CF90B1-E89E-41D7-985B-A00FC5EF1168}" type="parTrans" cxnId="{AEA4E1CD-4AA0-4044-ABAC-2964FD3211FC}">
      <dgm:prSet/>
      <dgm:spPr/>
      <dgm:t>
        <a:bodyPr/>
        <a:lstStyle/>
        <a:p>
          <a:endParaRPr lang="ru-RU"/>
        </a:p>
      </dgm:t>
    </dgm:pt>
    <dgm:pt modelId="{92446F45-7DA8-45A4-9B93-00D63F1823E8}" type="sibTrans" cxnId="{AEA4E1CD-4AA0-4044-ABAC-2964FD3211FC}">
      <dgm:prSet/>
      <dgm:spPr/>
      <dgm:t>
        <a:bodyPr/>
        <a:lstStyle/>
        <a:p>
          <a:endParaRPr lang="ru-RU"/>
        </a:p>
      </dgm:t>
    </dgm:pt>
    <dgm:pt modelId="{98D7559B-20FB-4886-97C0-4ECCBE7EC5EE}">
      <dgm:prSet/>
      <dgm:spPr/>
      <dgm:t>
        <a:bodyPr/>
        <a:lstStyle/>
        <a:p>
          <a:r>
            <a:rPr lang="ru-RU" b="1" i="0" dirty="0"/>
            <a:t>3.Развитие инклюзивной практики</a:t>
          </a:r>
          <a:endParaRPr lang="ru-RU" dirty="0"/>
        </a:p>
      </dgm:t>
    </dgm:pt>
    <dgm:pt modelId="{C0C745D3-2F18-4CCC-9CC1-EEBF9BF401AE}" type="parTrans" cxnId="{CCCDB069-8778-41D0-979F-C6FED6C3F60B}">
      <dgm:prSet/>
      <dgm:spPr/>
      <dgm:t>
        <a:bodyPr/>
        <a:lstStyle/>
        <a:p>
          <a:endParaRPr lang="ru-RU"/>
        </a:p>
      </dgm:t>
    </dgm:pt>
    <dgm:pt modelId="{A04897AF-AFC3-485F-886E-3C726A5C1ADA}" type="sibTrans" cxnId="{CCCDB069-8778-41D0-979F-C6FED6C3F60B}">
      <dgm:prSet/>
      <dgm:spPr/>
      <dgm:t>
        <a:bodyPr/>
        <a:lstStyle/>
        <a:p>
          <a:endParaRPr lang="ru-RU"/>
        </a:p>
      </dgm:t>
    </dgm:pt>
    <dgm:pt modelId="{3E2118DC-AD22-446A-90B5-8024C3CE5BC0}">
      <dgm:prSet/>
      <dgm:spPr/>
      <dgm:t>
        <a:bodyPr/>
        <a:lstStyle/>
        <a:p>
          <a:r>
            <a:rPr lang="ru-RU" b="0" i="0"/>
            <a:t>Мобилизация ресурсов</a:t>
          </a:r>
          <a:endParaRPr lang="ru-RU"/>
        </a:p>
      </dgm:t>
    </dgm:pt>
    <dgm:pt modelId="{AC4CB9F5-5530-40C8-BF74-E179A1C0DE54}" type="parTrans" cxnId="{58EEF8E6-C9A4-4964-A921-B979BE6FE5B7}">
      <dgm:prSet/>
      <dgm:spPr/>
      <dgm:t>
        <a:bodyPr/>
        <a:lstStyle/>
        <a:p>
          <a:endParaRPr lang="ru-RU"/>
        </a:p>
      </dgm:t>
    </dgm:pt>
    <dgm:pt modelId="{14C7DAD3-2713-4858-B1DA-916EFEB960C6}" type="sibTrans" cxnId="{58EEF8E6-C9A4-4964-A921-B979BE6FE5B7}">
      <dgm:prSet/>
      <dgm:spPr/>
      <dgm:t>
        <a:bodyPr/>
        <a:lstStyle/>
        <a:p>
          <a:endParaRPr lang="ru-RU"/>
        </a:p>
      </dgm:t>
    </dgm:pt>
    <dgm:pt modelId="{A6887A15-1070-495B-80E9-87BD90CC0925}" type="pres">
      <dgm:prSet presAssocID="{AA3ACC0D-13BE-4CBB-8F38-0D25418059F0}" presName="Name0" presStyleCnt="0">
        <dgm:presLayoutVars>
          <dgm:dir/>
          <dgm:resizeHandles val="exact"/>
        </dgm:presLayoutVars>
      </dgm:prSet>
      <dgm:spPr/>
    </dgm:pt>
    <dgm:pt modelId="{1BCDA456-0F5A-4B8C-934E-535D2CF85910}" type="pres">
      <dgm:prSet presAssocID="{98D7559B-20FB-4886-97C0-4ECCBE7EC5EE}" presName="node" presStyleLbl="node1" presStyleIdx="0" presStyleCnt="3">
        <dgm:presLayoutVars>
          <dgm:bulletEnabled val="1"/>
        </dgm:presLayoutVars>
      </dgm:prSet>
      <dgm:spPr/>
    </dgm:pt>
    <dgm:pt modelId="{67B89819-D5B4-4B4C-AB56-C426C7B001AD}" type="pres">
      <dgm:prSet presAssocID="{A04897AF-AFC3-485F-886E-3C726A5C1ADA}" presName="sibTrans" presStyleLbl="sibTrans2D1" presStyleIdx="0" presStyleCnt="3"/>
      <dgm:spPr/>
    </dgm:pt>
    <dgm:pt modelId="{029BC7CC-0087-4B87-B38B-D0AA3DC9749A}" type="pres">
      <dgm:prSet presAssocID="{A04897AF-AFC3-485F-886E-3C726A5C1ADA}" presName="connectorText" presStyleLbl="sibTrans2D1" presStyleIdx="0" presStyleCnt="3"/>
      <dgm:spPr/>
    </dgm:pt>
    <dgm:pt modelId="{8C6B71AD-BC8F-42AC-90C0-F186F6C18E2C}" type="pres">
      <dgm:prSet presAssocID="{207061A7-5AB7-4922-A006-EE137153719A}" presName="node" presStyleLbl="node1" presStyleIdx="1" presStyleCnt="3">
        <dgm:presLayoutVars>
          <dgm:bulletEnabled val="1"/>
        </dgm:presLayoutVars>
      </dgm:prSet>
      <dgm:spPr/>
    </dgm:pt>
    <dgm:pt modelId="{44329485-3EAA-449A-938A-EC77F9D8508A}" type="pres">
      <dgm:prSet presAssocID="{92446F45-7DA8-45A4-9B93-00D63F1823E8}" presName="sibTrans" presStyleLbl="sibTrans2D1" presStyleIdx="1" presStyleCnt="3"/>
      <dgm:spPr/>
    </dgm:pt>
    <dgm:pt modelId="{FEBA3E47-183B-4CBF-996D-B8A809291745}" type="pres">
      <dgm:prSet presAssocID="{92446F45-7DA8-45A4-9B93-00D63F1823E8}" presName="connectorText" presStyleLbl="sibTrans2D1" presStyleIdx="1" presStyleCnt="3"/>
      <dgm:spPr/>
    </dgm:pt>
    <dgm:pt modelId="{E29657BE-AB3C-4F81-93F4-4EBF28D6954E}" type="pres">
      <dgm:prSet presAssocID="{3E2118DC-AD22-446A-90B5-8024C3CE5BC0}" presName="node" presStyleLbl="node1" presStyleIdx="2" presStyleCnt="3">
        <dgm:presLayoutVars>
          <dgm:bulletEnabled val="1"/>
        </dgm:presLayoutVars>
      </dgm:prSet>
      <dgm:spPr/>
    </dgm:pt>
    <dgm:pt modelId="{ED870360-78E5-41B0-B6EA-032F0EAB1103}" type="pres">
      <dgm:prSet presAssocID="{14C7DAD3-2713-4858-B1DA-916EFEB960C6}" presName="sibTrans" presStyleLbl="sibTrans2D1" presStyleIdx="2" presStyleCnt="3"/>
      <dgm:spPr/>
    </dgm:pt>
    <dgm:pt modelId="{5E815DDD-F778-4C52-A96C-CAF02A27AB81}" type="pres">
      <dgm:prSet presAssocID="{14C7DAD3-2713-4858-B1DA-916EFEB960C6}" presName="connectorText" presStyleLbl="sibTrans2D1" presStyleIdx="2" presStyleCnt="3"/>
      <dgm:spPr/>
    </dgm:pt>
  </dgm:ptLst>
  <dgm:cxnLst>
    <dgm:cxn modelId="{D2B104FB-987F-4F6B-8149-618175B36078}" type="presOf" srcId="{A04897AF-AFC3-485F-886E-3C726A5C1ADA}" destId="{67B89819-D5B4-4B4C-AB56-C426C7B001AD}" srcOrd="0" destOrd="0" presId="urn:microsoft.com/office/officeart/2005/8/layout/cycle7"/>
    <dgm:cxn modelId="{78C0EF1E-D527-4063-873B-A2F0272D67C4}" type="presOf" srcId="{14C7DAD3-2713-4858-B1DA-916EFEB960C6}" destId="{ED870360-78E5-41B0-B6EA-032F0EAB1103}" srcOrd="0" destOrd="0" presId="urn:microsoft.com/office/officeart/2005/8/layout/cycle7"/>
    <dgm:cxn modelId="{AEA4E1CD-4AA0-4044-ABAC-2964FD3211FC}" srcId="{AA3ACC0D-13BE-4CBB-8F38-0D25418059F0}" destId="{207061A7-5AB7-4922-A006-EE137153719A}" srcOrd="1" destOrd="0" parTransId="{53CF90B1-E89E-41D7-985B-A00FC5EF1168}" sibTransId="{92446F45-7DA8-45A4-9B93-00D63F1823E8}"/>
    <dgm:cxn modelId="{5CD6543C-68B3-4ABE-8B2D-1BD924F33721}" type="presOf" srcId="{98D7559B-20FB-4886-97C0-4ECCBE7EC5EE}" destId="{1BCDA456-0F5A-4B8C-934E-535D2CF85910}" srcOrd="0" destOrd="0" presId="urn:microsoft.com/office/officeart/2005/8/layout/cycle7"/>
    <dgm:cxn modelId="{05255FE1-0C50-49D6-80B5-AACA8479265B}" type="presOf" srcId="{AA3ACC0D-13BE-4CBB-8F38-0D25418059F0}" destId="{A6887A15-1070-495B-80E9-87BD90CC0925}" srcOrd="0" destOrd="0" presId="urn:microsoft.com/office/officeart/2005/8/layout/cycle7"/>
    <dgm:cxn modelId="{9E31B46E-84FD-44AE-BA1B-4035893FA60F}" type="presOf" srcId="{92446F45-7DA8-45A4-9B93-00D63F1823E8}" destId="{FEBA3E47-183B-4CBF-996D-B8A809291745}" srcOrd="1" destOrd="0" presId="urn:microsoft.com/office/officeart/2005/8/layout/cycle7"/>
    <dgm:cxn modelId="{CCCDB069-8778-41D0-979F-C6FED6C3F60B}" srcId="{AA3ACC0D-13BE-4CBB-8F38-0D25418059F0}" destId="{98D7559B-20FB-4886-97C0-4ECCBE7EC5EE}" srcOrd="0" destOrd="0" parTransId="{C0C745D3-2F18-4CCC-9CC1-EEBF9BF401AE}" sibTransId="{A04897AF-AFC3-485F-886E-3C726A5C1ADA}"/>
    <dgm:cxn modelId="{58EEF8E6-C9A4-4964-A921-B979BE6FE5B7}" srcId="{AA3ACC0D-13BE-4CBB-8F38-0D25418059F0}" destId="{3E2118DC-AD22-446A-90B5-8024C3CE5BC0}" srcOrd="2" destOrd="0" parTransId="{AC4CB9F5-5530-40C8-BF74-E179A1C0DE54}" sibTransId="{14C7DAD3-2713-4858-B1DA-916EFEB960C6}"/>
    <dgm:cxn modelId="{78B93E47-0DB8-4584-B5BA-C5342E6DA12B}" type="presOf" srcId="{3E2118DC-AD22-446A-90B5-8024C3CE5BC0}" destId="{E29657BE-AB3C-4F81-93F4-4EBF28D6954E}" srcOrd="0" destOrd="0" presId="urn:microsoft.com/office/officeart/2005/8/layout/cycle7"/>
    <dgm:cxn modelId="{CC417459-3838-4098-A82C-A25443BEE1AA}" type="presOf" srcId="{92446F45-7DA8-45A4-9B93-00D63F1823E8}" destId="{44329485-3EAA-449A-938A-EC77F9D8508A}" srcOrd="0" destOrd="0" presId="urn:microsoft.com/office/officeart/2005/8/layout/cycle7"/>
    <dgm:cxn modelId="{5FB70219-1F46-4677-BFDC-CB24DAF73C42}" type="presOf" srcId="{A04897AF-AFC3-485F-886E-3C726A5C1ADA}" destId="{029BC7CC-0087-4B87-B38B-D0AA3DC9749A}" srcOrd="1" destOrd="0" presId="urn:microsoft.com/office/officeart/2005/8/layout/cycle7"/>
    <dgm:cxn modelId="{2702AD83-3EC8-43A2-A89A-3F7253090217}" type="presOf" srcId="{207061A7-5AB7-4922-A006-EE137153719A}" destId="{8C6B71AD-BC8F-42AC-90C0-F186F6C18E2C}" srcOrd="0" destOrd="0" presId="urn:microsoft.com/office/officeart/2005/8/layout/cycle7"/>
    <dgm:cxn modelId="{052070B0-ED2F-4F42-A8DC-EA8319F11A75}" type="presOf" srcId="{14C7DAD3-2713-4858-B1DA-916EFEB960C6}" destId="{5E815DDD-F778-4C52-A96C-CAF02A27AB81}" srcOrd="1" destOrd="0" presId="urn:microsoft.com/office/officeart/2005/8/layout/cycle7"/>
    <dgm:cxn modelId="{5757B601-5531-4BF2-950B-703B85EBBD1C}" type="presParOf" srcId="{A6887A15-1070-495B-80E9-87BD90CC0925}" destId="{1BCDA456-0F5A-4B8C-934E-535D2CF85910}" srcOrd="0" destOrd="0" presId="urn:microsoft.com/office/officeart/2005/8/layout/cycle7"/>
    <dgm:cxn modelId="{CA6FCC8B-C452-4C44-9DF4-5FB0C37819AB}" type="presParOf" srcId="{A6887A15-1070-495B-80E9-87BD90CC0925}" destId="{67B89819-D5B4-4B4C-AB56-C426C7B001AD}" srcOrd="1" destOrd="0" presId="urn:microsoft.com/office/officeart/2005/8/layout/cycle7"/>
    <dgm:cxn modelId="{DAE98273-3234-4691-922B-DAF943849A5C}" type="presParOf" srcId="{67B89819-D5B4-4B4C-AB56-C426C7B001AD}" destId="{029BC7CC-0087-4B87-B38B-D0AA3DC9749A}" srcOrd="0" destOrd="0" presId="urn:microsoft.com/office/officeart/2005/8/layout/cycle7"/>
    <dgm:cxn modelId="{19A33344-EADD-4FA5-A909-1FB444EBDC73}" type="presParOf" srcId="{A6887A15-1070-495B-80E9-87BD90CC0925}" destId="{8C6B71AD-BC8F-42AC-90C0-F186F6C18E2C}" srcOrd="2" destOrd="0" presId="urn:microsoft.com/office/officeart/2005/8/layout/cycle7"/>
    <dgm:cxn modelId="{77873B18-4015-40C1-802D-EE354C660677}" type="presParOf" srcId="{A6887A15-1070-495B-80E9-87BD90CC0925}" destId="{44329485-3EAA-449A-938A-EC77F9D8508A}" srcOrd="3" destOrd="0" presId="urn:microsoft.com/office/officeart/2005/8/layout/cycle7"/>
    <dgm:cxn modelId="{C92A1C62-3C25-4314-90B9-7DC6DEDD2AB6}" type="presParOf" srcId="{44329485-3EAA-449A-938A-EC77F9D8508A}" destId="{FEBA3E47-183B-4CBF-996D-B8A809291745}" srcOrd="0" destOrd="0" presId="urn:microsoft.com/office/officeart/2005/8/layout/cycle7"/>
    <dgm:cxn modelId="{7E7145CB-F18D-4938-AE98-60DB08EF5281}" type="presParOf" srcId="{A6887A15-1070-495B-80E9-87BD90CC0925}" destId="{E29657BE-AB3C-4F81-93F4-4EBF28D6954E}" srcOrd="4" destOrd="0" presId="urn:microsoft.com/office/officeart/2005/8/layout/cycle7"/>
    <dgm:cxn modelId="{0F1A7933-A3E6-4ED9-985F-B7498FF3C047}" type="presParOf" srcId="{A6887A15-1070-495B-80E9-87BD90CC0925}" destId="{ED870360-78E5-41B0-B6EA-032F0EAB1103}" srcOrd="5" destOrd="0" presId="urn:microsoft.com/office/officeart/2005/8/layout/cycle7"/>
    <dgm:cxn modelId="{F4840C34-132C-493B-8294-3A49B7837F10}" type="presParOf" srcId="{ED870360-78E5-41B0-B6EA-032F0EAB1103}" destId="{5E815DDD-F778-4C52-A96C-CAF02A27AB8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5E083C-C533-4406-A95A-04A46012C753}">
      <dsp:nvSpPr>
        <dsp:cNvPr id="0" name=""/>
        <dsp:cNvSpPr/>
      </dsp:nvSpPr>
      <dsp:spPr>
        <a:xfrm>
          <a:off x="2977604" y="894"/>
          <a:ext cx="2274391" cy="1137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i="0" kern="1200" dirty="0"/>
            <a:t>1.Создание инклюзивной культуры</a:t>
          </a:r>
          <a:endParaRPr lang="ru-RU" sz="2100" kern="1200" dirty="0"/>
        </a:p>
      </dsp:txBody>
      <dsp:txXfrm>
        <a:off x="3010911" y="34201"/>
        <a:ext cx="2207777" cy="1070581"/>
      </dsp:txXfrm>
    </dsp:sp>
    <dsp:sp modelId="{48A33E53-B93B-42A8-BA41-9C2CC43FC560}">
      <dsp:nvSpPr>
        <dsp:cNvPr id="0" name=""/>
        <dsp:cNvSpPr/>
      </dsp:nvSpPr>
      <dsp:spPr>
        <a:xfrm rot="3600000">
          <a:off x="4461561" y="1995709"/>
          <a:ext cx="1183126" cy="39801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/>
        </a:p>
      </dsp:txBody>
      <dsp:txXfrm>
        <a:off x="4580966" y="2075313"/>
        <a:ext cx="944316" cy="238810"/>
      </dsp:txXfrm>
    </dsp:sp>
    <dsp:sp modelId="{12BABADD-A766-43C1-9E0E-6912381BBEDC}">
      <dsp:nvSpPr>
        <dsp:cNvPr id="0" name=""/>
        <dsp:cNvSpPr/>
      </dsp:nvSpPr>
      <dsp:spPr>
        <a:xfrm>
          <a:off x="4854254" y="3251347"/>
          <a:ext cx="2274391" cy="1137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0" i="0" kern="1200"/>
            <a:t>Принятие инклюзивных ценностей</a:t>
          </a:r>
          <a:endParaRPr lang="ru-RU" sz="2100" kern="1200"/>
        </a:p>
      </dsp:txBody>
      <dsp:txXfrm>
        <a:off x="4887561" y="3284654"/>
        <a:ext cx="2207777" cy="1070581"/>
      </dsp:txXfrm>
    </dsp:sp>
    <dsp:sp modelId="{8E0EAE53-B9EF-48F9-8B16-575DFAF64987}">
      <dsp:nvSpPr>
        <dsp:cNvPr id="0" name=""/>
        <dsp:cNvSpPr/>
      </dsp:nvSpPr>
      <dsp:spPr>
        <a:xfrm rot="10800000">
          <a:off x="3523236" y="3620935"/>
          <a:ext cx="1183126" cy="39801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/>
        </a:p>
      </dsp:txBody>
      <dsp:txXfrm rot="10800000">
        <a:off x="3642641" y="3700539"/>
        <a:ext cx="944316" cy="238810"/>
      </dsp:txXfrm>
    </dsp:sp>
    <dsp:sp modelId="{7ACEA60C-DB16-4647-9B24-10F2D87E00B2}">
      <dsp:nvSpPr>
        <dsp:cNvPr id="0" name=""/>
        <dsp:cNvSpPr/>
      </dsp:nvSpPr>
      <dsp:spPr>
        <a:xfrm>
          <a:off x="1100954" y="3251347"/>
          <a:ext cx="2274391" cy="1137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0" i="0" kern="1200" dirty="0"/>
            <a:t>Построение дошкольного сообщества</a:t>
          </a:r>
          <a:endParaRPr lang="ru-RU" sz="2100" kern="1200" dirty="0"/>
        </a:p>
      </dsp:txBody>
      <dsp:txXfrm>
        <a:off x="1134261" y="3284654"/>
        <a:ext cx="2207777" cy="1070581"/>
      </dsp:txXfrm>
    </dsp:sp>
    <dsp:sp modelId="{0DF413AD-04DF-4D57-9FDB-812446CE8C86}">
      <dsp:nvSpPr>
        <dsp:cNvPr id="0" name=""/>
        <dsp:cNvSpPr/>
      </dsp:nvSpPr>
      <dsp:spPr>
        <a:xfrm rot="18000000">
          <a:off x="2584911" y="1995709"/>
          <a:ext cx="1183126" cy="39801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/>
        </a:p>
      </dsp:txBody>
      <dsp:txXfrm>
        <a:off x="2704316" y="2075313"/>
        <a:ext cx="944316" cy="2388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D49B56-7160-4847-A46D-BEBA45B25839}">
      <dsp:nvSpPr>
        <dsp:cNvPr id="0" name=""/>
        <dsp:cNvSpPr/>
      </dsp:nvSpPr>
      <dsp:spPr>
        <a:xfrm>
          <a:off x="2977604" y="894"/>
          <a:ext cx="2274391" cy="1137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i="0" kern="1200" dirty="0"/>
            <a:t>2.Разработка инклюзивной политики</a:t>
          </a:r>
          <a:endParaRPr lang="ru-RU" sz="2100" kern="1200" dirty="0"/>
        </a:p>
      </dsp:txBody>
      <dsp:txXfrm>
        <a:off x="3010911" y="34201"/>
        <a:ext cx="2207777" cy="1070581"/>
      </dsp:txXfrm>
    </dsp:sp>
    <dsp:sp modelId="{F6D25019-2FEF-4EEF-8C87-DD56D9B1144F}">
      <dsp:nvSpPr>
        <dsp:cNvPr id="0" name=""/>
        <dsp:cNvSpPr/>
      </dsp:nvSpPr>
      <dsp:spPr>
        <a:xfrm rot="3600000">
          <a:off x="4461561" y="1995709"/>
          <a:ext cx="1183126" cy="39801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/>
        </a:p>
      </dsp:txBody>
      <dsp:txXfrm>
        <a:off x="4580966" y="2075313"/>
        <a:ext cx="944316" cy="238810"/>
      </dsp:txXfrm>
    </dsp:sp>
    <dsp:sp modelId="{97ED6AA0-9806-4A11-9D3C-35A8086B9467}">
      <dsp:nvSpPr>
        <dsp:cNvPr id="0" name=""/>
        <dsp:cNvSpPr/>
      </dsp:nvSpPr>
      <dsp:spPr>
        <a:xfrm>
          <a:off x="4854254" y="3251347"/>
          <a:ext cx="2274391" cy="1137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0" i="0" kern="1200" dirty="0"/>
            <a:t>Организация поддержки разнообразия</a:t>
          </a:r>
          <a:endParaRPr lang="ru-RU" sz="2100" kern="1200" dirty="0"/>
        </a:p>
      </dsp:txBody>
      <dsp:txXfrm>
        <a:off x="4887561" y="3284654"/>
        <a:ext cx="2207777" cy="1070581"/>
      </dsp:txXfrm>
    </dsp:sp>
    <dsp:sp modelId="{2A1DF25A-3370-4DC9-81C9-2E66DDDBDD0D}">
      <dsp:nvSpPr>
        <dsp:cNvPr id="0" name=""/>
        <dsp:cNvSpPr/>
      </dsp:nvSpPr>
      <dsp:spPr>
        <a:xfrm rot="10800000">
          <a:off x="3523236" y="3620935"/>
          <a:ext cx="1183126" cy="39801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/>
        </a:p>
      </dsp:txBody>
      <dsp:txXfrm rot="10800000">
        <a:off x="3642641" y="3700539"/>
        <a:ext cx="944316" cy="238810"/>
      </dsp:txXfrm>
    </dsp:sp>
    <dsp:sp modelId="{85A3166E-7E5E-4836-ABEA-244132A75080}">
      <dsp:nvSpPr>
        <dsp:cNvPr id="0" name=""/>
        <dsp:cNvSpPr/>
      </dsp:nvSpPr>
      <dsp:spPr>
        <a:xfrm>
          <a:off x="1100954" y="3251347"/>
          <a:ext cx="2274391" cy="1137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0" i="0" kern="1200" dirty="0"/>
            <a:t>Развитие ДОО для всех</a:t>
          </a:r>
          <a:endParaRPr lang="ru-RU" sz="2100" kern="1200" dirty="0"/>
        </a:p>
      </dsp:txBody>
      <dsp:txXfrm>
        <a:off x="1134261" y="3284654"/>
        <a:ext cx="2207777" cy="1070581"/>
      </dsp:txXfrm>
    </dsp:sp>
    <dsp:sp modelId="{A1B82C28-410E-4185-9E88-A26BDC81423B}">
      <dsp:nvSpPr>
        <dsp:cNvPr id="0" name=""/>
        <dsp:cNvSpPr/>
      </dsp:nvSpPr>
      <dsp:spPr>
        <a:xfrm rot="18000000">
          <a:off x="2584911" y="1995709"/>
          <a:ext cx="1183126" cy="39801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/>
        </a:p>
      </dsp:txBody>
      <dsp:txXfrm>
        <a:off x="2704316" y="2075313"/>
        <a:ext cx="944316" cy="2388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CDA456-0F5A-4B8C-934E-535D2CF85910}">
      <dsp:nvSpPr>
        <dsp:cNvPr id="0" name=""/>
        <dsp:cNvSpPr/>
      </dsp:nvSpPr>
      <dsp:spPr>
        <a:xfrm>
          <a:off x="2977604" y="894"/>
          <a:ext cx="2274391" cy="1137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i="0" kern="1200" dirty="0"/>
            <a:t>3.Развитие инклюзивной практики</a:t>
          </a:r>
          <a:endParaRPr lang="ru-RU" sz="2100" kern="1200" dirty="0"/>
        </a:p>
      </dsp:txBody>
      <dsp:txXfrm>
        <a:off x="3010911" y="34201"/>
        <a:ext cx="2207777" cy="1070581"/>
      </dsp:txXfrm>
    </dsp:sp>
    <dsp:sp modelId="{67B89819-D5B4-4B4C-AB56-C426C7B001AD}">
      <dsp:nvSpPr>
        <dsp:cNvPr id="0" name=""/>
        <dsp:cNvSpPr/>
      </dsp:nvSpPr>
      <dsp:spPr>
        <a:xfrm rot="3600000">
          <a:off x="4461561" y="1995709"/>
          <a:ext cx="1183126" cy="39801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/>
        </a:p>
      </dsp:txBody>
      <dsp:txXfrm>
        <a:off x="4580966" y="2075313"/>
        <a:ext cx="944316" cy="238810"/>
      </dsp:txXfrm>
    </dsp:sp>
    <dsp:sp modelId="{8C6B71AD-BC8F-42AC-90C0-F186F6C18E2C}">
      <dsp:nvSpPr>
        <dsp:cNvPr id="0" name=""/>
        <dsp:cNvSpPr/>
      </dsp:nvSpPr>
      <dsp:spPr>
        <a:xfrm>
          <a:off x="4854254" y="3251347"/>
          <a:ext cx="2274391" cy="1137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0" i="0" kern="1200"/>
            <a:t>Управление процессом обучения</a:t>
          </a:r>
          <a:endParaRPr lang="ru-RU" sz="2100" kern="1200"/>
        </a:p>
      </dsp:txBody>
      <dsp:txXfrm>
        <a:off x="4887561" y="3284654"/>
        <a:ext cx="2207777" cy="1070581"/>
      </dsp:txXfrm>
    </dsp:sp>
    <dsp:sp modelId="{44329485-3EAA-449A-938A-EC77F9D8508A}">
      <dsp:nvSpPr>
        <dsp:cNvPr id="0" name=""/>
        <dsp:cNvSpPr/>
      </dsp:nvSpPr>
      <dsp:spPr>
        <a:xfrm rot="10800000">
          <a:off x="3523236" y="3620935"/>
          <a:ext cx="1183126" cy="39801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/>
        </a:p>
      </dsp:txBody>
      <dsp:txXfrm rot="10800000">
        <a:off x="3642641" y="3700539"/>
        <a:ext cx="944316" cy="238810"/>
      </dsp:txXfrm>
    </dsp:sp>
    <dsp:sp modelId="{E29657BE-AB3C-4F81-93F4-4EBF28D6954E}">
      <dsp:nvSpPr>
        <dsp:cNvPr id="0" name=""/>
        <dsp:cNvSpPr/>
      </dsp:nvSpPr>
      <dsp:spPr>
        <a:xfrm>
          <a:off x="1100954" y="3251347"/>
          <a:ext cx="2274391" cy="1137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0" i="0" kern="1200"/>
            <a:t>Мобилизация ресурсов</a:t>
          </a:r>
          <a:endParaRPr lang="ru-RU" sz="2100" kern="1200"/>
        </a:p>
      </dsp:txBody>
      <dsp:txXfrm>
        <a:off x="1134261" y="3284654"/>
        <a:ext cx="2207777" cy="1070581"/>
      </dsp:txXfrm>
    </dsp:sp>
    <dsp:sp modelId="{ED870360-78E5-41B0-B6EA-032F0EAB1103}">
      <dsp:nvSpPr>
        <dsp:cNvPr id="0" name=""/>
        <dsp:cNvSpPr/>
      </dsp:nvSpPr>
      <dsp:spPr>
        <a:xfrm rot="18000000">
          <a:off x="2584911" y="1995709"/>
          <a:ext cx="1183126" cy="39801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/>
        </a:p>
      </dsp:txBody>
      <dsp:txXfrm>
        <a:off x="2704316" y="2075313"/>
        <a:ext cx="944316" cy="2388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4FE1-DBCE-4464-8E2C-EF3298D69EBD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83AA-367C-4852-B9C9-08419BEE1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4FE1-DBCE-4464-8E2C-EF3298D69EBD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83AA-367C-4852-B9C9-08419BEE1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4FE1-DBCE-4464-8E2C-EF3298D69EBD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83AA-367C-4852-B9C9-08419BEE1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4FE1-DBCE-4464-8E2C-EF3298D69EBD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83AA-367C-4852-B9C9-08419BEE1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4FE1-DBCE-4464-8E2C-EF3298D69EBD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83AA-367C-4852-B9C9-08419BEE1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4FE1-DBCE-4464-8E2C-EF3298D69EBD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83AA-367C-4852-B9C9-08419BEE1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4FE1-DBCE-4464-8E2C-EF3298D69EBD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83AA-367C-4852-B9C9-08419BEE1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4FE1-DBCE-4464-8E2C-EF3298D69EBD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83AA-367C-4852-B9C9-08419BEE1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4FE1-DBCE-4464-8E2C-EF3298D69EBD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83AA-367C-4852-B9C9-08419BEE1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4FE1-DBCE-4464-8E2C-EF3298D69EBD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83AA-367C-4852-B9C9-08419BEE1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4FE1-DBCE-4464-8E2C-EF3298D69EBD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41783AA-367C-4852-B9C9-08419BEE13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254FE1-DBCE-4464-8E2C-EF3298D69EBD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1783AA-367C-4852-B9C9-08419BEE132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284984"/>
            <a:ext cx="8458200" cy="1515616"/>
          </a:xfrm>
        </p:spPr>
        <p:txBody>
          <a:bodyPr>
            <a:normAutofit fontScale="55000" lnSpcReduction="20000"/>
          </a:bodyPr>
          <a:lstStyle/>
          <a:p>
            <a:r>
              <a:rPr lang="ru-RU" sz="4400" dirty="0"/>
              <a:t>Современные технологии инклюзивного образования</a:t>
            </a:r>
          </a:p>
          <a:p>
            <a:r>
              <a:rPr lang="ru-RU" sz="4400" dirty="0"/>
              <a:t>Преподаватель Короткова Л.В</a:t>
            </a:r>
          </a:p>
          <a:p>
            <a:r>
              <a:rPr lang="ru-RU" sz="4400" dirty="0"/>
              <a:t>Строительный колледж г. </a:t>
            </a:r>
            <a:r>
              <a:rPr lang="ru-RU" sz="4400"/>
              <a:t>НИжневартовск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228601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Условия организации успешного обучения и воспитания </a:t>
            </a:r>
            <a:br>
              <a:rPr lang="ru-RU" dirty="0"/>
            </a:br>
            <a:r>
              <a:rPr lang="ru-RU" b="1" dirty="0"/>
              <a:t>    детей с ограниченными возможностями здоровья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3214686"/>
            <a:ext cx="7715304" cy="3429024"/>
          </a:xfrm>
        </p:spPr>
        <p:txBody>
          <a:bodyPr>
            <a:normAutofit/>
          </a:bodyPr>
          <a:lstStyle/>
          <a:p>
            <a:r>
              <a:rPr lang="ru-RU" b="1" dirty="0"/>
              <a:t>1. Создание адаптивной среды</a:t>
            </a:r>
            <a:r>
              <a:rPr lang="ru-RU" dirty="0"/>
              <a:t>,.</a:t>
            </a:r>
          </a:p>
          <a:p>
            <a:r>
              <a:rPr lang="ru-RU" b="1" dirty="0"/>
              <a:t>2. Создание в образовательном учреждении общего типа надлежащих материально-технических условий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/>
          </a:bodyPr>
          <a:lstStyle/>
          <a:p>
            <a:r>
              <a:rPr lang="ru-RU" b="1" dirty="0"/>
              <a:t>3. Обучение и коррекция развития детей с ограниченными возможностями здоровья должны осуществляться по образовательным программам, разработанным</a:t>
            </a:r>
            <a:r>
              <a:rPr lang="ru-RU" dirty="0"/>
              <a:t> на базе основных общеобразовательных программ </a:t>
            </a:r>
            <a:r>
              <a:rPr lang="ru-RU" b="1" dirty="0"/>
              <a:t>с учетом психофизических особенностей и возможностей </a:t>
            </a:r>
            <a:r>
              <a:rPr lang="ru-RU" dirty="0"/>
              <a:t>таких </a:t>
            </a:r>
            <a:r>
              <a:rPr lang="ru-RU" b="1" dirty="0"/>
              <a:t>обучающихся.</a:t>
            </a:r>
          </a:p>
          <a:p>
            <a:r>
              <a:rPr lang="ru-RU" b="1" dirty="0"/>
              <a:t>4. Необходимо комплексное психолого-педагогическое сопровождение </a:t>
            </a:r>
            <a:r>
              <a:rPr lang="ru-RU" dirty="0"/>
              <a:t>ребенка с ограниченными возможностями здоровья на протяжении всего периода его обучения в ОУ общего типа.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5. Необходима специальная  подготовка педагогического коллектива</a:t>
            </a:r>
            <a:r>
              <a:rPr lang="ru-RU" dirty="0"/>
              <a:t> ОУ  общего типа в соответствии со спецификой   учебно-воспитательной и коррекционной работы .</a:t>
            </a:r>
          </a:p>
          <a:p>
            <a:r>
              <a:rPr lang="ru-RU" b="1" dirty="0"/>
              <a:t>6.</a:t>
            </a:r>
            <a:r>
              <a:rPr lang="ru-RU" dirty="0"/>
              <a:t> В целях обеспечения освоения детьми с ограниченными  возможностями  здоровья  образовательных программ  целесообразно </a:t>
            </a:r>
            <a:r>
              <a:rPr lang="ru-RU" b="1" dirty="0"/>
              <a:t>ввести в штатное расписание ОУ</a:t>
            </a:r>
            <a:r>
              <a:rPr lang="ru-RU" dirty="0"/>
              <a:t> общего типа дополнительные </a:t>
            </a:r>
            <a:r>
              <a:rPr lang="ru-RU" b="1" dirty="0"/>
              <a:t>ставки педагогических (учителя-дефектологи,  учителя-логопеды, педагоги-психологи, социальные педагоги, воспитатели и др.) и медицинских работников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/>
          </a:bodyPr>
          <a:lstStyle/>
          <a:p>
            <a:r>
              <a:rPr lang="ru-RU" b="1" dirty="0"/>
              <a:t>7. </a:t>
            </a:r>
            <a:r>
              <a:rPr lang="ru-RU" dirty="0"/>
              <a:t>Для обеспечения эффективного включения детей с ограниченными возможностями здоровья  в ОУ общего типа </a:t>
            </a:r>
            <a:r>
              <a:rPr lang="ru-RU" b="1" dirty="0"/>
              <a:t>важное значение имеет проведение информационно-просветительской, разъяснительной работы </a:t>
            </a:r>
            <a:r>
              <a:rPr lang="ru-RU" dirty="0"/>
              <a:t>по вопросам, связанным с особенностями образовательного процесса для данной категории детей, со всеми участниками образовательного процесса – обучающимися,  их родителями, педагогическими работниками.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202420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Инклюзивное образование требует поддержки со стороны команды профессионалов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82429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В идеале такая команда состоит из:</a:t>
            </a:r>
            <a:endParaRPr lang="ru-RU" dirty="0"/>
          </a:p>
          <a:p>
            <a:r>
              <a:rPr lang="ru-RU" dirty="0"/>
              <a:t>Педагога</a:t>
            </a:r>
          </a:p>
          <a:p>
            <a:r>
              <a:rPr lang="ru-RU" dirty="0"/>
              <a:t>Психолога</a:t>
            </a:r>
          </a:p>
          <a:p>
            <a:r>
              <a:rPr lang="ru-RU" dirty="0"/>
              <a:t>Логопеда</a:t>
            </a:r>
          </a:p>
          <a:p>
            <a:r>
              <a:rPr lang="ru-RU" dirty="0"/>
              <a:t>Дефектолога</a:t>
            </a:r>
          </a:p>
          <a:p>
            <a:r>
              <a:rPr lang="ru-RU" dirty="0" err="1"/>
              <a:t>Тьютора</a:t>
            </a:r>
            <a:endParaRPr lang="ru-RU" dirty="0"/>
          </a:p>
          <a:p>
            <a:r>
              <a:rPr lang="ru-RU" dirty="0"/>
              <a:t>Социального работника</a:t>
            </a:r>
          </a:p>
          <a:p>
            <a:r>
              <a:rPr lang="ru-RU" dirty="0"/>
              <a:t>Врача-педиатра</a:t>
            </a:r>
          </a:p>
          <a:p>
            <a:r>
              <a:rPr lang="ru-RU" dirty="0"/>
              <a:t>Специалистов по охране и гигиене труда</a:t>
            </a:r>
          </a:p>
          <a:p>
            <a:r>
              <a:rPr lang="ru-RU" dirty="0"/>
              <a:t>Ассистента педагога (сопровождающего)</a:t>
            </a:r>
          </a:p>
          <a:p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Очень важно понять: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 создании инклюзивных ДОО, дети привыкают к тому, что мир – разнообразен, что люди в нем – разные, что каждый человек имеет право на жизнь, воспитание, обучение, развитие.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Содержание коррекционной работы для детей с ограниченными возможностями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l"/>
            <a:r>
              <a:rPr lang="ru-RU" dirty="0"/>
              <a:t>-Выявление особых образовательных потребностей детей с ОВЗ</a:t>
            </a:r>
          </a:p>
          <a:p>
            <a:pPr algn="l"/>
            <a:r>
              <a:rPr lang="ru-RU" dirty="0"/>
              <a:t>-осуществление индивидуально- ориентированной ПМП помощи детям с ОВЗ с учётом их особенностей психофизического развития и индивидуальных способностей</a:t>
            </a:r>
          </a:p>
          <a:p>
            <a:pPr algn="l"/>
            <a:r>
              <a:rPr lang="ru-RU" dirty="0"/>
              <a:t>-возможность освоения детьми с ОВЗ общеобразовательной программы и их интеграцию в общеобразовательное учреждение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ru-RU" sz="4400" dirty="0"/>
              <a:t>Особенности проектирования системы коррекционной работы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3170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Основу коррекционной работы составляют следующие  принципиальные положения: </a:t>
            </a:r>
          </a:p>
          <a:p>
            <a:pPr lvl="0"/>
            <a:r>
              <a:rPr lang="ru-RU" dirty="0"/>
              <a:t>-коррекционная работа включается во все направления деятельности  образовательного учреждения;</a:t>
            </a:r>
          </a:p>
          <a:p>
            <a:pPr lvl="0"/>
            <a:r>
              <a:rPr lang="ru-RU" dirty="0"/>
              <a:t>-Содержание коррекционной работы – ПМП сопровождения детей с ОВЗ, направленное на коррекцию и компенсацию отклонений в их психическом и физическом развитии;</a:t>
            </a:r>
          </a:p>
          <a:p>
            <a:pPr lvl="0"/>
            <a:r>
              <a:rPr lang="ru-RU" dirty="0"/>
              <a:t>-В содержании коррекционной работы должно быть должно быть отражено  взаимодействие в разработке и реализации коррекционных мероприятий воспитателей, специалистов дошкольных учреждений.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Цель коррекционной работы-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обеспечение коррекции недостатков в психическом и физическом развития различных категорий детей с ОВЗ и оказание им помощи в усвоении общеобразовательных программ.</a:t>
            </a:r>
          </a:p>
          <a:p>
            <a:pPr lvl="0"/>
            <a:r>
              <a:rPr lang="ru-RU" dirty="0"/>
              <a:t>Задачи коррекционной работы:</a:t>
            </a:r>
          </a:p>
          <a:p>
            <a:pPr lvl="0"/>
            <a:r>
              <a:rPr lang="ru-RU" dirty="0"/>
              <a:t>Выбор и реализация образовательного маршрута в соответствии с особыми образовательными потребностями ребёнка;</a:t>
            </a:r>
          </a:p>
          <a:p>
            <a:pPr lvl="0"/>
            <a:r>
              <a:rPr lang="ru-RU" dirty="0"/>
              <a:t>Преодоление затруднений в усвоении общеобразовательной программы.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   Цель коррекционной работы обеспечение коррекции недостатков в физическом и (или) психическом развитии различных категорий детей с ОВЗ и оказание им помощи в освоении общеобразовательной программы.</a:t>
            </a:r>
          </a:p>
          <a:p>
            <a:pPr lvl="0"/>
            <a:r>
              <a:rPr lang="ru-RU" dirty="0"/>
              <a:t>Задачи коррекционной работы :</a:t>
            </a:r>
          </a:p>
          <a:p>
            <a:pPr lvl="0"/>
            <a:r>
              <a:rPr lang="ru-RU" dirty="0"/>
              <a:t> выбор и реализация образовательного маршрута в соответствии с особыми образовательными потребностями ребенка ;</a:t>
            </a:r>
          </a:p>
          <a:p>
            <a:pPr lvl="0"/>
            <a:r>
              <a:rPr lang="ru-RU" dirty="0"/>
              <a:t>преодоление затруднений в освоении общеобразовательной программы.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1571612"/>
            <a:ext cx="75724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Принятый 29 декабря 2012 г. Федеральный закон № 273ФЗ «Об образовании в Российской Федерации» вводит в российское образовательное пространство два принципиально новых для нашего общества понятия: </a:t>
            </a:r>
            <a:r>
              <a:rPr lang="ru-RU" b="1" i="1" dirty="0"/>
              <a:t>инклюзивное образование и особые образовательные потребности (ООП). </a:t>
            </a:r>
          </a:p>
          <a:p>
            <a:r>
              <a:rPr lang="ru-RU" dirty="0"/>
              <a:t>Пункт 27 ст. 2 Закона звучит так:</a:t>
            </a:r>
          </a:p>
          <a:p>
            <a:r>
              <a:rPr lang="ru-RU" dirty="0"/>
              <a:t>«Инклюзивное образование — обеспечение равного доступа к образованию для всех обучающихся с учетом разнообразия особых образовательных потребностей и индивидуальных возможностей»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1728192"/>
          </a:xfrm>
        </p:spPr>
        <p:txBody>
          <a:bodyPr>
            <a:noAutofit/>
          </a:bodyPr>
          <a:lstStyle/>
          <a:p>
            <a:r>
              <a:rPr lang="ru-RU" sz="3200" dirty="0"/>
              <a:t>Индивидуальный образовательный маршрут сопровождения ребенка с ОВЗ: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3312368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/>
              <a:t>дает представление о видах трудностей, возникающих у ребенка при освоении основной общеобразовательной программы;</a:t>
            </a:r>
          </a:p>
          <a:p>
            <a:pPr lvl="0"/>
            <a:r>
              <a:rPr lang="ru-RU" dirty="0"/>
              <a:t>раскрывает причину, лежащую в основе трудностей;</a:t>
            </a:r>
          </a:p>
          <a:p>
            <a:pPr lvl="0"/>
            <a:r>
              <a:rPr lang="ru-RU" dirty="0"/>
              <a:t>содержит примерные виды деятельности, осуществляемые субъектами сопровождения, задания для коррекции.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76840"/>
          </a:xfrm>
        </p:spPr>
        <p:txBody>
          <a:bodyPr>
            <a:normAutofit fontScale="90000"/>
          </a:bodyPr>
          <a:lstStyle/>
          <a:p>
            <a:r>
              <a:rPr lang="ru-RU" dirty="0"/>
              <a:t>Маршрут разрабатывается на основе документов: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15680"/>
          </a:xfrm>
        </p:spPr>
        <p:txBody>
          <a:bodyPr/>
          <a:lstStyle/>
          <a:p>
            <a:pPr lvl="0"/>
            <a:r>
              <a:rPr lang="ru-RU" dirty="0"/>
              <a:t>диагностическая карта трудностей, возникающих у детей при освоении общеобразовательной программы;</a:t>
            </a:r>
          </a:p>
          <a:p>
            <a:pPr lvl="0"/>
            <a:r>
              <a:rPr lang="ru-RU" dirty="0"/>
              <a:t>карта психолого-педагогического сопровождения детей, отражающая наиболее типичные трудности, причины возникновения и комплекс заданий для коррекционной работы. 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Результаты реализации коррекционной работы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Итоговые и промежуточные результаты коррекционной работы ориентируются на освоение детьми с ОВЗ общеобразовательной программы. Динамика развития детей отслеживается по мере реализации индивидуального образовательного маршрута, успешное продвижение по которому свидетельствует о снижении количества трудностей при освоении общеобразовательной программы.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543672"/>
          </a:xfrm>
        </p:spPr>
        <p:txBody>
          <a:bodyPr>
            <a:normAutofit/>
          </a:bodyPr>
          <a:lstStyle/>
          <a:p>
            <a:r>
              <a:rPr lang="ru-RU" sz="4400" dirty="0"/>
              <a:t>Спасибо за внимание!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1" y="2348880"/>
            <a:ext cx="6887563" cy="504056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Основные преимущества инклюзии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28662" y="2857496"/>
            <a:ext cx="7772400" cy="315322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Возможность активного и постоянного участия детей с Ограниченными Возможностями Здоровья  во всех мероприятиях общеобразовательного и воспитательного процессов.</a:t>
            </a:r>
            <a:b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 Инклюзивное образование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636912"/>
            <a:ext cx="7854696" cy="3506732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sz="5100" b="1" dirty="0"/>
              <a:t>Инклюзивное образование (включающее)  </a:t>
            </a:r>
            <a:r>
              <a:rPr lang="ru-RU" sz="5100" dirty="0"/>
              <a:t>– это образование, при котором все дети, несмотря на свои физические, интеллектуальные и иные особенности, включены в общую систему образования и обучаются в общеобразовательных школах вместе со своими сверстниками.</a:t>
            </a:r>
          </a:p>
          <a:p>
            <a:endParaRPr lang="ru-RU" sz="51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 экспертным оценкам в настоящее время 1,6 млн. детей, проживающих в Российской Федерации (4,5% от их общего числа), относятся к категории лиц с ограниченными возможностями и нуждаются в специальном (коррекционном) образовании, соответствующем их особым образовательным потребностям. 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1 аспект развития инклюзии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6602908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2 аспект развития инклюзии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9925130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3 аспект развития инклюзии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«Образование для всех»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 Фундаментальный принцип «образование для всех»  состоит в том, что каждый человек должен иметь возможность учиться.</a:t>
            </a:r>
          </a:p>
          <a:p>
            <a:r>
              <a:rPr lang="ru-RU" b="1" dirty="0"/>
              <a:t>      Основополагающий принцип </a:t>
            </a:r>
            <a:r>
              <a:rPr lang="ru-RU" dirty="0"/>
              <a:t>инклюзивного образования</a:t>
            </a:r>
            <a:r>
              <a:rPr lang="ru-RU" b="1" dirty="0"/>
              <a:t> – </a:t>
            </a:r>
            <a:r>
              <a:rPr lang="ru-RU" b="1" i="1" dirty="0"/>
              <a:t>все люди должны иметь возможность учиться вместе, независимо от каких-либо трудностей, имеющихся на этом пути, или различий в способности к обучению, которые они могут иметь.</a:t>
            </a:r>
            <a:r>
              <a:rPr lang="ru-RU" b="1" dirty="0"/>
              <a:t> </a:t>
            </a:r>
            <a:endParaRPr lang="ru-RU" dirty="0"/>
          </a:p>
          <a:p>
            <a:r>
              <a:rPr lang="ru-RU" dirty="0"/>
              <a:t>     Адресатами инклюзивного образования являются люди с ограниченными возможностями здоровья, и инвалиды – лишь одни из них.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407</TotalTime>
  <Words>677</Words>
  <Application>Microsoft Office PowerPoint</Application>
  <PresentationFormat>Экран (4:3)</PresentationFormat>
  <Paragraphs>77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Calibri</vt:lpstr>
      <vt:lpstr>Constantia</vt:lpstr>
      <vt:lpstr>Times New Roman</vt:lpstr>
      <vt:lpstr>Wingdings 2</vt:lpstr>
      <vt:lpstr>Поток</vt:lpstr>
      <vt:lpstr>Презентация PowerPoint</vt:lpstr>
      <vt:lpstr>Презентация PowerPoint</vt:lpstr>
      <vt:lpstr>Основные преимущества инклюзии</vt:lpstr>
      <vt:lpstr> Инклюзивное образование </vt:lpstr>
      <vt:lpstr>Презентация PowerPoint</vt:lpstr>
      <vt:lpstr>1 аспект развития инклюзии</vt:lpstr>
      <vt:lpstr>2 аспект развития инклюзии</vt:lpstr>
      <vt:lpstr>3 аспект развития инклюзии</vt:lpstr>
      <vt:lpstr>«Образование для всех»</vt:lpstr>
      <vt:lpstr>Условия организации успешного обучения и воспитания      детей с ограниченными возможностями здоровья</vt:lpstr>
      <vt:lpstr>Презентация PowerPoint</vt:lpstr>
      <vt:lpstr>Презентация PowerPoint</vt:lpstr>
      <vt:lpstr>Презентация PowerPoint</vt:lpstr>
      <vt:lpstr>Инклюзивное образование требует поддержки со стороны команды профессионалов</vt:lpstr>
      <vt:lpstr>Очень важно понять:</vt:lpstr>
      <vt:lpstr>Содержание коррекционной работы для детей с ограниченными возможностями</vt:lpstr>
      <vt:lpstr>Особенности проектирования системы коррекционной работы </vt:lpstr>
      <vt:lpstr>Цель коррекционной работы- </vt:lpstr>
      <vt:lpstr>Презентация PowerPoint</vt:lpstr>
      <vt:lpstr>Индивидуальный образовательный маршрут сопровождения ребенка с ОВЗ: </vt:lpstr>
      <vt:lpstr>Маршрут разрабатывается на основе документов: </vt:lpstr>
      <vt:lpstr>Результаты реализации коррекционной работы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serg</dc:creator>
  <cp:lastModifiedBy>HP</cp:lastModifiedBy>
  <cp:revision>47</cp:revision>
  <dcterms:created xsi:type="dcterms:W3CDTF">2015-01-08T10:27:53Z</dcterms:created>
  <dcterms:modified xsi:type="dcterms:W3CDTF">2017-01-14T10:54:55Z</dcterms:modified>
</cp:coreProperties>
</file>