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9" r:id="rId3"/>
    <p:sldId id="258" r:id="rId4"/>
    <p:sldId id="257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dirty="0" smtClean="0"/>
              <a:t>Подготовил 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458200" cy="147002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ПРОЕКТ НА ТЕМУ: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«КТО НАС ЗАЩИЩАЕТ?»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077072"/>
            <a:ext cx="3312368" cy="249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797152"/>
            <a:ext cx="16573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05064"/>
            <a:ext cx="8229600" cy="256947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sz="2000" dirty="0" smtClean="0"/>
          </a:p>
          <a:p>
            <a:pPr fontAlgn="base">
              <a:buNone/>
            </a:pPr>
            <a:r>
              <a:rPr lang="ru-RU" sz="2000" b="1" dirty="0" smtClean="0"/>
              <a:t>У пожарных есть забота</a:t>
            </a:r>
          </a:p>
          <a:p>
            <a:pPr fontAlgn="base">
              <a:buNone/>
            </a:pPr>
            <a:r>
              <a:rPr lang="ru-RU" sz="2000" b="1" dirty="0" smtClean="0"/>
              <a:t>Защитить нас от огня</a:t>
            </a:r>
          </a:p>
          <a:p>
            <a:pPr fontAlgn="base">
              <a:buNone/>
            </a:pPr>
            <a:r>
              <a:rPr lang="ru-RU" sz="2000" b="1" dirty="0" smtClean="0"/>
              <a:t>И котенка, и слоненка,</a:t>
            </a:r>
          </a:p>
          <a:p>
            <a:pPr fontAlgn="base">
              <a:buNone/>
            </a:pPr>
            <a:r>
              <a:rPr lang="ru-RU" sz="2000" b="1" dirty="0" smtClean="0"/>
              <a:t>Папу, маму и меня.</a:t>
            </a:r>
          </a:p>
          <a:p>
            <a:pPr fontAlgn="base">
              <a:buNone/>
            </a:pPr>
            <a:r>
              <a:rPr lang="ru-RU" sz="2000" b="1" dirty="0" smtClean="0"/>
              <a:t>Если в доме пахнет дымом –</a:t>
            </a:r>
          </a:p>
          <a:p>
            <a:pPr fontAlgn="base">
              <a:buNone/>
            </a:pPr>
            <a:r>
              <a:rPr lang="ru-RU" sz="2000" b="1" dirty="0" smtClean="0"/>
              <a:t>Не пройдет пожарный мимо</a:t>
            </a:r>
          </a:p>
          <a:p>
            <a:pPr fontAlgn="base">
              <a:buNone/>
            </a:pPr>
            <a:r>
              <a:rPr lang="ru-RU" sz="2000" b="1" dirty="0" smtClean="0"/>
              <a:t>Сильный, храбрый и отважный</a:t>
            </a:r>
          </a:p>
          <a:p>
            <a:pPr fontAlgn="base">
              <a:buNone/>
            </a:pPr>
            <a:r>
              <a:rPr lang="ru-RU" sz="2000" b="1" dirty="0" smtClean="0"/>
              <a:t>Занят он работой важной,</a:t>
            </a:r>
          </a:p>
          <a:p>
            <a:pPr fontAlgn="base">
              <a:buNone/>
            </a:pPr>
            <a:r>
              <a:rPr lang="ru-RU" sz="2000" b="1" dirty="0" smtClean="0"/>
              <a:t>И в любое время суток</a:t>
            </a:r>
          </a:p>
          <a:p>
            <a:pPr fontAlgn="base">
              <a:buNone/>
            </a:pPr>
            <a:r>
              <a:rPr lang="ru-RU" sz="2000" b="1" dirty="0" smtClean="0"/>
              <a:t>Он примчится за минуту.</a:t>
            </a:r>
            <a:endParaRPr lang="ru-RU" sz="2000" b="1" dirty="0"/>
          </a:p>
        </p:txBody>
      </p:sp>
      <p:pic>
        <p:nvPicPr>
          <p:cNvPr id="4098" name="Picture 2" descr="C:\Users\Алла\Desktop\скачанные фай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2478162" cy="3456384"/>
          </a:xfrm>
          <a:prstGeom prst="rect">
            <a:avLst/>
          </a:prstGeom>
          <a:noFill/>
        </p:spPr>
      </p:pic>
      <p:pic>
        <p:nvPicPr>
          <p:cNvPr id="4099" name="Picture 3" descr="C:\Users\Алла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548680"/>
            <a:ext cx="2543175" cy="1800225"/>
          </a:xfrm>
          <a:prstGeom prst="rect">
            <a:avLst/>
          </a:prstGeom>
          <a:noFill/>
        </p:spPr>
      </p:pic>
      <p:pic>
        <p:nvPicPr>
          <p:cNvPr id="4100" name="Picture 4" descr="C:\Users\Алла\Desktop\-безопасность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276872"/>
            <a:ext cx="1872208" cy="1872208"/>
          </a:xfrm>
          <a:prstGeom prst="rect">
            <a:avLst/>
          </a:prstGeom>
          <a:noFill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077072"/>
            <a:ext cx="364005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652120" y="1268760"/>
            <a:ext cx="3491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/>
              <a:t>Если вдруг беда случится, </a:t>
            </a:r>
          </a:p>
          <a:p>
            <a:pPr>
              <a:buNone/>
            </a:pPr>
            <a:r>
              <a:rPr lang="ru-RU" b="1" dirty="0" smtClean="0"/>
              <a:t>Где-то что-то загорится, </a:t>
            </a:r>
          </a:p>
          <a:p>
            <a:pPr>
              <a:buNone/>
            </a:pPr>
            <a:r>
              <a:rPr lang="ru-RU" b="1" dirty="0" smtClean="0"/>
              <a:t>Там пожарный нужен срочно. </a:t>
            </a:r>
          </a:p>
          <a:p>
            <a:pPr>
              <a:buNone/>
            </a:pPr>
            <a:r>
              <a:rPr lang="ru-RU" b="1" dirty="0" smtClean="0"/>
              <a:t>Он погасит, - это точно.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429000"/>
            <a:ext cx="8229600" cy="314553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Если вы в беду попали,</a:t>
            </a:r>
          </a:p>
          <a:p>
            <a:pPr>
              <a:buNone/>
            </a:pPr>
            <a:r>
              <a:rPr lang="ru-RU" sz="2000" dirty="0" smtClean="0"/>
              <a:t>Телефон 02 набрали.</a:t>
            </a:r>
          </a:p>
          <a:p>
            <a:pPr>
              <a:buNone/>
            </a:pPr>
            <a:r>
              <a:rPr lang="ru-RU" sz="2000" dirty="0" smtClean="0"/>
              <a:t>К вам полиция придёт,</a:t>
            </a:r>
          </a:p>
          <a:p>
            <a:pPr>
              <a:buNone/>
            </a:pPr>
            <a:r>
              <a:rPr lang="ru-RU" sz="2000" dirty="0" smtClean="0"/>
              <a:t>Всем поможет, всех спасёт.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4752528" cy="3008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Алла\Desktop\HByXA98YQq-400x2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692696"/>
            <a:ext cx="3384376" cy="2259071"/>
          </a:xfrm>
          <a:prstGeom prst="rect">
            <a:avLst/>
          </a:prstGeom>
          <a:noFill/>
        </p:spPr>
      </p:pic>
      <p:pic>
        <p:nvPicPr>
          <p:cNvPr id="3076" name="Picture 4" descr="C:\Users\Алла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708920"/>
            <a:ext cx="2857500" cy="1600200"/>
          </a:xfrm>
          <a:prstGeom prst="rect">
            <a:avLst/>
          </a:prstGeom>
          <a:noFill/>
        </p:spPr>
      </p:pic>
      <p:pic>
        <p:nvPicPr>
          <p:cNvPr id="3077" name="Picture 5" descr="C:\Users\Алла\Desktop\00011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221088"/>
            <a:ext cx="4101455" cy="2310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ла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933056"/>
            <a:ext cx="2590800" cy="1762125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sz="quarter" idx="1"/>
          </p:nvPr>
        </p:nvSpPr>
        <p:spPr>
          <a:xfrm>
            <a:off x="467544" y="4005064"/>
            <a:ext cx="8157592" cy="25969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На белой машине с красным крестом</a:t>
            </a:r>
          </a:p>
          <a:p>
            <a:pPr>
              <a:buNone/>
            </a:pPr>
            <a:r>
              <a:rPr lang="ru-RU" sz="1600" b="1" dirty="0" smtClean="0"/>
              <a:t>Доктор примчится к больным в каждый дом.</a:t>
            </a:r>
          </a:p>
          <a:p>
            <a:pPr>
              <a:buNone/>
            </a:pPr>
            <a:r>
              <a:rPr lang="ru-RU" sz="1600" b="1" dirty="0" smtClean="0"/>
              <a:t>Машина поедет с сиреной, мигая</a:t>
            </a:r>
          </a:p>
          <a:p>
            <a:pPr>
              <a:buNone/>
            </a:pPr>
            <a:r>
              <a:rPr lang="ru-RU" sz="1600" b="1" dirty="0" smtClean="0"/>
              <a:t>Нужна неотложно служба такая!</a:t>
            </a:r>
          </a:p>
          <a:p>
            <a:pPr>
              <a:buNone/>
            </a:pPr>
            <a:r>
              <a:rPr lang="ru-RU" sz="1600" b="1" dirty="0" smtClean="0"/>
              <a:t>Другие машины ей путь уступают.</a:t>
            </a:r>
          </a:p>
          <a:p>
            <a:pPr>
              <a:buNone/>
            </a:pPr>
            <a:r>
              <a:rPr lang="ru-RU" sz="1600" b="1" dirty="0" smtClean="0"/>
              <a:t>Скорую помощь все граждане знают!</a:t>
            </a:r>
            <a:endParaRPr lang="ru-RU" sz="1600" b="1" dirty="0"/>
          </a:p>
        </p:txBody>
      </p:sp>
      <p:pic>
        <p:nvPicPr>
          <p:cNvPr id="2051" name="Picture 3" descr="C:\Users\Алла\Desktop\059939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8680"/>
            <a:ext cx="4464496" cy="3164537"/>
          </a:xfrm>
          <a:prstGeom prst="rect">
            <a:avLst/>
          </a:prstGeom>
          <a:noFill/>
        </p:spPr>
      </p:pic>
      <p:pic>
        <p:nvPicPr>
          <p:cNvPr id="2052" name="Picture 4" descr="C:\Users\Алла\Desktop\ki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124744"/>
            <a:ext cx="3576097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C:\Users\Алла\Desktop\foto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492896"/>
            <a:ext cx="3248020" cy="2376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/>
              <a:t>Для того , чтобы обеспечить безопасность повседневной жизни и были созданы специальные службы защиты населения</a:t>
            </a:r>
            <a:endParaRPr lang="ru-RU" sz="2400" b="1" dirty="0"/>
          </a:p>
        </p:txBody>
      </p:sp>
      <p:pic>
        <p:nvPicPr>
          <p:cNvPr id="5122" name="Picture 2" descr="C:\Users\Алла\Desktop\society_policiya-evpatorii-poprosila-podkreplenie-na-leto_351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564904"/>
            <a:ext cx="3024336" cy="2156020"/>
          </a:xfrm>
          <a:prstGeom prst="rect">
            <a:avLst/>
          </a:prstGeom>
          <a:noFill/>
        </p:spPr>
      </p:pic>
      <p:pic>
        <p:nvPicPr>
          <p:cNvPr id="5123" name="Picture 3" descr="C:\Users\Алла\Desktop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653136"/>
            <a:ext cx="2682999" cy="2009659"/>
          </a:xfrm>
          <a:prstGeom prst="rect">
            <a:avLst/>
          </a:prstGeom>
          <a:noFill/>
        </p:spPr>
      </p:pic>
      <p:pic>
        <p:nvPicPr>
          <p:cNvPr id="5125" name="Picture 5" descr="C:\Users\Алла\Desktop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4581128"/>
            <a:ext cx="2619375" cy="1887091"/>
          </a:xfrm>
          <a:prstGeom prst="rect">
            <a:avLst/>
          </a:prstGeom>
          <a:noFill/>
        </p:spPr>
      </p:pic>
      <p:pic>
        <p:nvPicPr>
          <p:cNvPr id="5126" name="Picture 6" descr="C:\Users\Алла\Desktop\neotlozh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4293096"/>
            <a:ext cx="3527884" cy="2351923"/>
          </a:xfrm>
          <a:prstGeom prst="rect">
            <a:avLst/>
          </a:prstGeom>
          <a:noFill/>
        </p:spPr>
      </p:pic>
      <p:pic>
        <p:nvPicPr>
          <p:cNvPr id="5124" name="Picture 4" descr="C:\Users\Алла\Desktop\скачанные файлы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2708920"/>
            <a:ext cx="2247900" cy="2038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118</TotalTime>
  <Words>150</Words>
  <Application>Microsoft Office PowerPoint</Application>
  <PresentationFormat>Экран (4:3)</PresentationFormat>
  <Paragraphs>30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Справедливость</vt:lpstr>
      <vt:lpstr>ПРОЕКТ НА ТЕМУ: «КТО НАС ЗАЩИЩАЕТ?»</vt:lpstr>
      <vt:lpstr>Слайд 2</vt:lpstr>
      <vt:lpstr>Слайд 3</vt:lpstr>
      <vt:lpstr>Слайд 4</vt:lpstr>
      <vt:lpstr>Для того , чтобы обеспечить безопасность повседневной жизни и были созданы специальные службы защиты населения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ТЕМУ: «КТО НАС ЗАЩИЩАЕТ?»</dc:title>
  <dc:creator>Алла</dc:creator>
  <cp:lastModifiedBy>XTreme.ws</cp:lastModifiedBy>
  <cp:revision>16</cp:revision>
  <dcterms:created xsi:type="dcterms:W3CDTF">2016-02-04T06:51:22Z</dcterms:created>
  <dcterms:modified xsi:type="dcterms:W3CDTF">2017-02-06T18:42:26Z</dcterms:modified>
</cp:coreProperties>
</file>