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6" r:id="rId8"/>
    <p:sldId id="267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424847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Интегрированный урок 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 2 «в» классе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Русский язык </a:t>
            </a: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«Большая буква в географических названиях»</a:t>
            </a:r>
            <a:b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«Путешествие тучки в Европу»</a:t>
            </a:r>
            <a:b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Учебники:</a:t>
            </a:r>
            <a:br>
              <a:rPr lang="ru-RU" sz="14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i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Р.Н.Бунеев</a:t>
            </a:r>
            <a:r>
              <a:rPr lang="ru-RU" sz="14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Е.В.Бунеева</a:t>
            </a:r>
            <a:r>
              <a:rPr lang="ru-RU" sz="14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О.В.Пронина «Русский язык», 2 класс</a:t>
            </a:r>
            <a:br>
              <a:rPr lang="ru-RU" sz="14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А.А.Вахрушев, О.В.Бурский, </a:t>
            </a:r>
            <a:r>
              <a:rPr lang="ru-RU" sz="1400" i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А.С.Раутиан</a:t>
            </a:r>
            <a:r>
              <a:rPr lang="ru-RU" sz="14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«Окружающий мир», 2 класс, 2 часть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73216"/>
            <a:ext cx="7160840" cy="936104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Пискулина Алёна Владимировна</a:t>
            </a:r>
            <a:endParaRPr lang="ru-RU" sz="2800" b="1" i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10000"/>
          </a:bodyPr>
          <a:lstStyle/>
          <a:p>
            <a:pPr lvl="0" algn="ctr"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Запиши, исправляя ошибки </a:t>
            </a:r>
          </a:p>
          <a:p>
            <a:pPr lvl="0" algn="ctr"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(выбери любые два предложения):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европе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островах находится страна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англия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Жизнерадостные люди живут во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франции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франции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жил известный сказочник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шарль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перро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горами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альпами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лежит тёплая страна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италия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германии производят сосиски и автомобили.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украине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выращивают пшеницу, кукурузу и подсолнечник.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Итог. Рефлексия.</a:t>
            </a:r>
            <a:endParaRPr lang="ru-RU" sz="4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ru-RU" sz="40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Метод «Пяти пальцев»</a:t>
            </a:r>
          </a:p>
          <a:p>
            <a:pPr algn="ctr">
              <a:buNone/>
            </a:pPr>
            <a:endParaRPr lang="ru-RU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9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М» (мизинец) – мысли, знания, информация.</a:t>
            </a:r>
            <a:endParaRPr lang="ru-RU" sz="29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Что нового я сегодня узнал?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Какие знания приобрёл?</a:t>
            </a:r>
          </a:p>
          <a:p>
            <a:pPr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9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«Б» (безымянный) – близость к цели.</a:t>
            </a:r>
            <a:endParaRPr lang="ru-RU" sz="29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Что я сегодня сделал и чего достиг?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9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9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С» (средний) – состояние духа.</a:t>
            </a:r>
            <a:endParaRPr lang="ru-RU" sz="29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Каким было моё настроение, расположение духа?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Что было связано с положительными эмоциями?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9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«У» (указательный) –услуга, помощь, сотрудничество</a:t>
            </a:r>
            <a:r>
              <a:rPr lang="ru-RU" sz="29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Чем я сегодня помог другим?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Улучшились ли мои взаимоотношения с окружающими?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  </a:t>
            </a:r>
            <a:r>
              <a:rPr lang="ru-RU" sz="29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9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Б» (большой палец) – бодрость, физическое состояние</a:t>
            </a:r>
            <a:r>
              <a:rPr lang="ru-RU" sz="29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Что я сегодня сделал для моего здоровья?    </a:t>
            </a:r>
          </a:p>
          <a:p>
            <a:pPr>
              <a:buNone/>
            </a:pP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Оргмомент.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Притча «Благоприятный день»</a:t>
            </a:r>
          </a:p>
          <a:p>
            <a:pPr marL="514350" indent="-514350">
              <a:buNone/>
            </a:pPr>
            <a:endParaRPr lang="ru-RU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УРОКИ 2017\58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636912"/>
            <a:ext cx="6912768" cy="364958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Актуализация </a:t>
            </a:r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знаний.</a:t>
            </a:r>
            <a:endParaRPr lang="ru-RU" sz="4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«Третий лишний»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Африка, Евразия, Китай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Лондон, Россия, Индия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Москва, Тюмень, Волга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Ребус</a:t>
            </a:r>
            <a:endParaRPr lang="ru-RU" sz="4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700808"/>
            <a:ext cx="3816424" cy="3240360"/>
          </a:xfrm>
          <a:prstGeom prst="rect">
            <a:avLst/>
          </a:prstGeom>
        </p:spPr>
      </p:pic>
      <p:pic>
        <p:nvPicPr>
          <p:cNvPr id="1026" name="Picture 2" descr="E:\УРОКИ 2017\ИНТЕГРИРОВАННЫЙ УРОК 15.03.18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9"/>
            <a:ext cx="3960440" cy="3312368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58417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Формулировка темы и целей 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урока.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Тема: Правописание географических названий Европы.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Цели: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Узнать новые европейские географические названия;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Закрепить умение правописания слов с большой буквы;</a:t>
            </a:r>
          </a:p>
          <a:p>
            <a:pPr>
              <a:buFont typeface="Wingdings" pitchFamily="2" charset="2"/>
              <a:buChar char="ü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Открытие «новых знаний»</a:t>
            </a:r>
            <a:endParaRPr lang="ru-RU" sz="4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Работа в парах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(используя материал учебника)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2924942"/>
          <a:ext cx="7992888" cy="3384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664296"/>
                <a:gridCol w="2664296"/>
              </a:tblGrid>
              <a:tr h="68262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страны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Название столицы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Нарисуй флаг (дополнительно)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0351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03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3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3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35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930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74884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СТРАНЫ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СТОЛИЦА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48849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Англия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Лондон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48849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Франция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Париж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48849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Италия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Рим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48849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Германия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Берлин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48849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Украина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Киев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K2_en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60648"/>
            <a:ext cx="8352927" cy="633670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Первичное </a:t>
            </a:r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закрепление.</a:t>
            </a:r>
            <a:endParaRPr lang="ru-RU" sz="4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>
              <a:buNone/>
            </a:pP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«ДА – НЕТ»</a:t>
            </a:r>
          </a:p>
          <a:p>
            <a:pPr lvl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Отметь предложения подходящим высказыванием: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Рим – столица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Германии._______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Киев – столица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Украины._______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Париж – столица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Франции.______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Лондон – столица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Италии._______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Берлин – столица Германии.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_______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238</Words>
  <Application>Microsoft Office PowerPoint</Application>
  <PresentationFormat>Экран (4:3)</PresentationFormat>
  <Paragraphs>72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Интегрированный урок  во 2 «в» классе  Русский язык  «Большая буква в географических названиях» Окружающий мир  «Путешествие тучки в Европу» Учебники: Р.Н.Бунеев, Е.В.Бунеева, О.В.Пронина «Русский язык», 2 класс А.А.Вахрушев, О.В.Бурский, А.С.Раутиан «Окружающий мир», 2 класс, 2 часть </vt:lpstr>
      <vt:lpstr> Оргмомент. </vt:lpstr>
      <vt:lpstr>Актуализация знаний.</vt:lpstr>
      <vt:lpstr>Ребус</vt:lpstr>
      <vt:lpstr>Формулировка темы и целей урока.</vt:lpstr>
      <vt:lpstr>Открытие «новых знаний»</vt:lpstr>
      <vt:lpstr>ПРОВЕРЬ СЕБЯ</vt:lpstr>
      <vt:lpstr>Слайд 8</vt:lpstr>
      <vt:lpstr>Первичное закрепление.</vt:lpstr>
      <vt:lpstr>Слайд 10</vt:lpstr>
      <vt:lpstr>Итог. Рефлексия.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 во 2 «в» классе Русский язык  «Большая буква в географических названиях» Окружающий мир  «Путешествие тучки в Европу» Учебники: Р.Н.Бунеев, Е.В.Бунеева, О.В.Пронина «Русский язык», 2 класс А.А.Вахрушев, О.В.Бурский, А.С.Раутиан «Окружающий мир», 2  </dc:title>
  <dc:creator>Кулема</dc:creator>
  <cp:lastModifiedBy>4</cp:lastModifiedBy>
  <cp:revision>6</cp:revision>
  <dcterms:created xsi:type="dcterms:W3CDTF">2018-03-26T17:12:40Z</dcterms:created>
  <dcterms:modified xsi:type="dcterms:W3CDTF">2018-03-28T06:01:30Z</dcterms:modified>
</cp:coreProperties>
</file>