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1" r:id="rId5"/>
    <p:sldId id="262" r:id="rId6"/>
    <p:sldId id="264" r:id="rId7"/>
    <p:sldId id="265" r:id="rId8"/>
    <p:sldId id="259" r:id="rId9"/>
    <p:sldId id="266" r:id="rId10"/>
    <p:sldId id="267" r:id="rId11"/>
    <p:sldId id="268" r:id="rId12"/>
    <p:sldId id="271" r:id="rId13"/>
    <p:sldId id="292" r:id="rId14"/>
    <p:sldId id="290" r:id="rId15"/>
    <p:sldId id="289" r:id="rId16"/>
    <p:sldId id="272" r:id="rId17"/>
    <p:sldId id="293" r:id="rId18"/>
    <p:sldId id="273" r:id="rId19"/>
    <p:sldId id="277" r:id="rId20"/>
    <p:sldId id="274" r:id="rId21"/>
    <p:sldId id="276" r:id="rId22"/>
    <p:sldId id="278" r:id="rId23"/>
    <p:sldId id="279" r:id="rId24"/>
    <p:sldId id="294" r:id="rId25"/>
    <p:sldId id="280" r:id="rId26"/>
    <p:sldId id="281" r:id="rId27"/>
    <p:sldId id="295" r:id="rId28"/>
    <p:sldId id="282" r:id="rId29"/>
    <p:sldId id="284" r:id="rId30"/>
    <p:sldId id="283" r:id="rId31"/>
    <p:sldId id="285" r:id="rId32"/>
    <p:sldId id="275" r:id="rId33"/>
    <p:sldId id="286" r:id="rId34"/>
    <p:sldId id="287" r:id="rId35"/>
    <p:sldId id="288" r:id="rId3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A26A"/>
    <a:srgbClr val="CC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1" autoAdjust="0"/>
    <p:restoredTop sz="94689" autoAdjust="0"/>
  </p:normalViewPr>
  <p:slideViewPr>
    <p:cSldViewPr>
      <p:cViewPr>
        <p:scale>
          <a:sx n="40" d="100"/>
          <a:sy n="40" d="100"/>
        </p:scale>
        <p:origin x="-828" y="-7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diamond/>
  </p:transition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12" Type="http://schemas.openxmlformats.org/officeDocument/2006/relationships/image" Target="../media/image76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11" Type="http://schemas.openxmlformats.org/officeDocument/2006/relationships/image" Target="../media/image75.jpeg"/><Relationship Id="rId5" Type="http://schemas.openxmlformats.org/officeDocument/2006/relationships/image" Target="../media/image69.jpeg"/><Relationship Id="rId10" Type="http://schemas.openxmlformats.org/officeDocument/2006/relationships/image" Target="../media/image74.jpeg"/><Relationship Id="rId4" Type="http://schemas.openxmlformats.org/officeDocument/2006/relationships/image" Target="../media/image68.jpeg"/><Relationship Id="rId9" Type="http://schemas.openxmlformats.org/officeDocument/2006/relationships/image" Target="../media/image7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0.gif"/><Relationship Id="rId4" Type="http://schemas.openxmlformats.org/officeDocument/2006/relationships/image" Target="../media/image79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81.g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gif"/><Relationship Id="rId2" Type="http://schemas.openxmlformats.org/officeDocument/2006/relationships/image" Target="../media/image82.gi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s://prikolnye-kartinki.ru/img/picture/Jul/04/da6ce156344f63e33c7090ba6535a42f/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81200"/>
            <a:ext cx="6498275" cy="48768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286000" y="228600"/>
            <a:ext cx="64770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Сохранение здоровья – важнейшая составляющая защиты детей!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12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ÐÐ°ÑÑÐ¸Ð½ÐºÐ¸ Ð¿Ð¾ Ð·Ð°Ð¿ÑÐ¾ÑÑ ÑÐ²ÐµÑÐ¾Ðº Ð·Ð´Ð¾ÑÐ¾Ð²ÑÑ"/>
          <p:cNvPicPr>
            <a:picLocks noChangeAspect="1" noChangeArrowheads="1"/>
          </p:cNvPicPr>
          <p:nvPr/>
        </p:nvPicPr>
        <p:blipFill>
          <a:blip r:embed="rId2"/>
          <a:srcRect l="17297" t="41120" r="57499" b="15194"/>
          <a:stretch>
            <a:fillRect/>
          </a:stretch>
        </p:blipFill>
        <p:spPr bwMode="auto">
          <a:xfrm>
            <a:off x="1828800" y="2057400"/>
            <a:ext cx="3048000" cy="2971800"/>
          </a:xfrm>
          <a:prstGeom prst="ellipse">
            <a:avLst/>
          </a:prstGeom>
          <a:noFill/>
          <a:effectLst>
            <a:softEdge rad="127000"/>
          </a:effectLst>
        </p:spPr>
      </p:pic>
      <p:pic>
        <p:nvPicPr>
          <p:cNvPr id="14" name="Picture 2" descr="Картинки по запросу белые человечки гифки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1428751"/>
            <a:ext cx="4343400" cy="54292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600" decel="100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600" decel="100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 decel="100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5429251" y="3733801"/>
            <a:ext cx="3124198" cy="3124200"/>
          </a:xfrm>
          <a:prstGeom prst="rect">
            <a:avLst/>
          </a:prstGeom>
          <a:noFill/>
        </p:spPr>
      </p:pic>
      <p:sp>
        <p:nvSpPr>
          <p:cNvPr id="6" name="Овал 5"/>
          <p:cNvSpPr/>
          <p:nvPr/>
        </p:nvSpPr>
        <p:spPr>
          <a:xfrm rot="2845437">
            <a:off x="1463309" y="944223"/>
            <a:ext cx="3200400" cy="1447800"/>
          </a:xfrm>
          <a:prstGeom prst="ellipse">
            <a:avLst/>
          </a:prstGeom>
          <a:solidFill>
            <a:srgbClr val="CC66FF"/>
          </a:solidFill>
          <a:ln>
            <a:solidFill>
              <a:srgbClr val="CC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554" name="Picture 2" descr="ÐÐ°ÑÑÐ¸Ð½ÐºÐ¸ Ð¿Ð¾ Ð·Ð°Ð¿ÑÐ¾ÑÑ ÑÐ²ÐµÑÐ¾Ðº Ð·Ð´Ð¾ÑÐ¾Ð²ÑÑ"/>
          <p:cNvPicPr>
            <a:picLocks noChangeAspect="1" noChangeArrowheads="1"/>
          </p:cNvPicPr>
          <p:nvPr/>
        </p:nvPicPr>
        <p:blipFill>
          <a:blip r:embed="rId3"/>
          <a:srcRect l="17297" t="41120" r="57499" b="15194"/>
          <a:stretch>
            <a:fillRect/>
          </a:stretch>
        </p:blipFill>
        <p:spPr bwMode="auto">
          <a:xfrm>
            <a:off x="3124200" y="2057400"/>
            <a:ext cx="3048000" cy="2971800"/>
          </a:xfrm>
          <a:prstGeom prst="ellipse">
            <a:avLst/>
          </a:prstGeom>
          <a:noFill/>
          <a:effectLst>
            <a:softEdge rad="127000"/>
          </a:effectLst>
        </p:spPr>
      </p:pic>
      <p:sp>
        <p:nvSpPr>
          <p:cNvPr id="13" name="TextBox 12"/>
          <p:cNvSpPr txBox="1"/>
          <p:nvPr/>
        </p:nvSpPr>
        <p:spPr>
          <a:xfrm rot="2786263">
            <a:off x="1595073" y="1350828"/>
            <a:ext cx="2724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ЗАКАЛИВАНИЕ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600" decel="100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600" decel="100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00" decel="100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00" decel="100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Картинки по запросу человечки для презентации картинки"/>
          <p:cNvPicPr>
            <a:picLocks noChangeAspect="1" noChangeArrowheads="1"/>
          </p:cNvPicPr>
          <p:nvPr/>
        </p:nvPicPr>
        <p:blipFill>
          <a:blip r:embed="rId2"/>
          <a:srcRect l="13198" t="39590" r="58376" b="42415"/>
          <a:stretch>
            <a:fillRect/>
          </a:stretch>
        </p:blipFill>
        <p:spPr bwMode="auto">
          <a:xfrm>
            <a:off x="3581400" y="2895600"/>
            <a:ext cx="1028707" cy="642942"/>
          </a:xfrm>
          <a:prstGeom prst="rect">
            <a:avLst/>
          </a:prstGeom>
          <a:noFill/>
        </p:spPr>
      </p:pic>
      <p:pic>
        <p:nvPicPr>
          <p:cNvPr id="8" name="Picture 4" descr="Картинки по запросу человечки для презентации картинки"/>
          <p:cNvPicPr>
            <a:picLocks noChangeAspect="1" noChangeArrowheads="1"/>
          </p:cNvPicPr>
          <p:nvPr/>
        </p:nvPicPr>
        <p:blipFill>
          <a:blip r:embed="rId2"/>
          <a:srcRect l="13198" t="39590" r="58376" b="42415"/>
          <a:stretch>
            <a:fillRect/>
          </a:stretch>
        </p:blipFill>
        <p:spPr bwMode="auto">
          <a:xfrm>
            <a:off x="3276600" y="1752600"/>
            <a:ext cx="1028707" cy="642942"/>
          </a:xfrm>
          <a:prstGeom prst="rect">
            <a:avLst/>
          </a:prstGeom>
          <a:noFill/>
        </p:spPr>
      </p:pic>
      <p:pic>
        <p:nvPicPr>
          <p:cNvPr id="2" name="Picture 4" descr="Картинки по запросу человечки для презентации картинки"/>
          <p:cNvPicPr>
            <a:picLocks noChangeAspect="1" noChangeArrowheads="1"/>
          </p:cNvPicPr>
          <p:nvPr/>
        </p:nvPicPr>
        <p:blipFill>
          <a:blip r:embed="rId2"/>
          <a:srcRect l="31311" t="3599" r="14212" b="8823"/>
          <a:stretch>
            <a:fillRect/>
          </a:stretch>
        </p:blipFill>
        <p:spPr bwMode="auto">
          <a:xfrm flipH="1">
            <a:off x="-1" y="1828800"/>
            <a:ext cx="3168747" cy="50292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71600" y="381000"/>
            <a:ext cx="60540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Виды закаливания: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62400" y="1828800"/>
            <a:ext cx="475822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Закаливание солнцем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67200" y="2743200"/>
            <a:ext cx="425930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Закаливание</a:t>
            </a:r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водой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" name="Picture 4" descr="Картинки по запросу человечки для презентации картинки"/>
          <p:cNvPicPr>
            <a:picLocks noChangeAspect="1" noChangeArrowheads="1"/>
          </p:cNvPicPr>
          <p:nvPr/>
        </p:nvPicPr>
        <p:blipFill>
          <a:blip r:embed="rId2"/>
          <a:srcRect l="13198" t="39590" r="58376" b="42415"/>
          <a:stretch>
            <a:fillRect/>
          </a:stretch>
        </p:blipFill>
        <p:spPr bwMode="auto">
          <a:xfrm>
            <a:off x="2438400" y="4038600"/>
            <a:ext cx="1028707" cy="64294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048000" y="4038600"/>
            <a:ext cx="567937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Закаливание воздухом 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фото\IMG_20180921_094259.jpg"/>
          <p:cNvPicPr>
            <a:picLocks noChangeAspect="1" noChangeArrowheads="1"/>
          </p:cNvPicPr>
          <p:nvPr/>
        </p:nvPicPr>
        <p:blipFill>
          <a:blip r:embed="rId2" cstate="print"/>
          <a:srcRect r="5263" b="17105"/>
          <a:stretch>
            <a:fillRect/>
          </a:stretch>
        </p:blipFill>
        <p:spPr bwMode="auto">
          <a:xfrm>
            <a:off x="0" y="685800"/>
            <a:ext cx="2808514" cy="32766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875868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Закаливание солнцем</a:t>
            </a:r>
            <a:endParaRPr lang="ru-RU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7" name="Picture 3" descr="E:\фото\IMG_20180921_0942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914400"/>
            <a:ext cx="3962400" cy="52832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29" name="Picture 5" descr="E:\фото\IMG_20180926_161708.jpg"/>
          <p:cNvPicPr>
            <a:picLocks noChangeAspect="1" noChangeArrowheads="1"/>
          </p:cNvPicPr>
          <p:nvPr/>
        </p:nvPicPr>
        <p:blipFill>
          <a:blip r:embed="rId4" cstate="print"/>
          <a:srcRect t="12500" r="16288" b="14583"/>
          <a:stretch>
            <a:fillRect/>
          </a:stretch>
        </p:blipFill>
        <p:spPr bwMode="auto">
          <a:xfrm>
            <a:off x="0" y="3581400"/>
            <a:ext cx="2971800" cy="345141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30" name="Picture 6" descr="E:\фото\IMG_20180921_115419.jpg"/>
          <p:cNvPicPr>
            <a:picLocks noChangeAspect="1" noChangeArrowheads="1"/>
          </p:cNvPicPr>
          <p:nvPr/>
        </p:nvPicPr>
        <p:blipFill>
          <a:blip r:embed="rId5" cstate="print"/>
          <a:srcRect l="13784" r="6777" b="32080"/>
          <a:stretch>
            <a:fillRect/>
          </a:stretch>
        </p:blipFill>
        <p:spPr bwMode="auto">
          <a:xfrm>
            <a:off x="6400800" y="3810000"/>
            <a:ext cx="2673722" cy="3047999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28" name="Picture 4" descr="E:\фото\IMG_20180921_093455.jpg"/>
          <p:cNvPicPr>
            <a:picLocks noChangeAspect="1" noChangeArrowheads="1"/>
          </p:cNvPicPr>
          <p:nvPr/>
        </p:nvPicPr>
        <p:blipFill>
          <a:blip r:embed="rId6" cstate="print"/>
          <a:srcRect b="19231"/>
          <a:stretch>
            <a:fillRect/>
          </a:stretch>
        </p:blipFill>
        <p:spPr bwMode="auto">
          <a:xfrm>
            <a:off x="6525986" y="990600"/>
            <a:ext cx="2618014" cy="28194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фото\IMG_20181004_150954.jpg"/>
          <p:cNvPicPr>
            <a:picLocks noChangeAspect="1" noChangeArrowheads="1"/>
          </p:cNvPicPr>
          <p:nvPr/>
        </p:nvPicPr>
        <p:blipFill>
          <a:blip r:embed="rId2" cstate="print"/>
          <a:srcRect t="21429" r="20000"/>
          <a:stretch>
            <a:fillRect/>
          </a:stretch>
        </p:blipFill>
        <p:spPr bwMode="auto">
          <a:xfrm>
            <a:off x="6324600" y="0"/>
            <a:ext cx="2599113" cy="34036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26" name="Picture 2" descr="F:\фото\IMG_20181004_150922.jpg"/>
          <p:cNvPicPr>
            <a:picLocks noChangeAspect="1" noChangeArrowheads="1"/>
          </p:cNvPicPr>
          <p:nvPr/>
        </p:nvPicPr>
        <p:blipFill>
          <a:blip r:embed="rId3" cstate="print"/>
          <a:srcRect t="18187"/>
          <a:stretch>
            <a:fillRect/>
          </a:stretch>
        </p:blipFill>
        <p:spPr bwMode="auto">
          <a:xfrm>
            <a:off x="381000" y="0"/>
            <a:ext cx="3124200" cy="3408017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27" name="Picture 3" descr="F:\фото\IMG_20181004_150930.jpg"/>
          <p:cNvPicPr>
            <a:picLocks noChangeAspect="1" noChangeArrowheads="1"/>
          </p:cNvPicPr>
          <p:nvPr/>
        </p:nvPicPr>
        <p:blipFill>
          <a:blip r:embed="rId4" cstate="print"/>
          <a:srcRect t="14583"/>
          <a:stretch>
            <a:fillRect/>
          </a:stretch>
        </p:blipFill>
        <p:spPr bwMode="auto">
          <a:xfrm>
            <a:off x="3581400" y="152400"/>
            <a:ext cx="2743200" cy="31242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828800" y="228600"/>
            <a:ext cx="547714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Закаливание водой  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9" name="Picture 5" descr="F:\фото\IMG_20181004_1510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5200" y="3048000"/>
            <a:ext cx="2857500" cy="3810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33" name="Picture 9" descr="F:\фото\IMG_20181008_14561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2997200"/>
            <a:ext cx="2895600" cy="38608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34" name="Picture 10" descr="F:\фото\IMG_20181008_14563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" y="3200400"/>
            <a:ext cx="2743200" cy="36576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F:\фото\IMG_20181008_112148.jpg"/>
          <p:cNvPicPr>
            <a:picLocks noChangeAspect="1" noChangeArrowheads="1"/>
          </p:cNvPicPr>
          <p:nvPr/>
        </p:nvPicPr>
        <p:blipFill>
          <a:blip r:embed="rId2" cstate="print"/>
          <a:srcRect r="7143" b="8929"/>
          <a:stretch>
            <a:fillRect/>
          </a:stretch>
        </p:blipFill>
        <p:spPr bwMode="auto">
          <a:xfrm>
            <a:off x="533399" y="685800"/>
            <a:ext cx="2326341" cy="304213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2" name="Picture 4" descr="F:\фото\IMG_20181008_1118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177800"/>
            <a:ext cx="2743200" cy="36576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9" name="Picture 11" descr="F:\фото\IMG_20180926_1616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0"/>
            <a:ext cx="2895600" cy="38608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81000" y="228600"/>
            <a:ext cx="82671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закаливание воздухом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1" name="Picture 3" descr="F:\фото\IMG_20181008_11184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3505200"/>
            <a:ext cx="2514600" cy="33528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4" name="Picture 6" descr="F:\фото\IMG_20181008_11281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3429000"/>
            <a:ext cx="2571750" cy="3429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5" name="Picture 7" descr="F:\фото\IMG_20181008_112933.jpg"/>
          <p:cNvPicPr>
            <a:picLocks noChangeAspect="1" noChangeArrowheads="1"/>
          </p:cNvPicPr>
          <p:nvPr/>
        </p:nvPicPr>
        <p:blipFill>
          <a:blip r:embed="rId7" cstate="print"/>
          <a:srcRect b="9375"/>
          <a:stretch>
            <a:fillRect/>
          </a:stretch>
        </p:blipFill>
        <p:spPr bwMode="auto">
          <a:xfrm>
            <a:off x="3048000" y="3352800"/>
            <a:ext cx="2900855" cy="35052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5" dur="2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3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31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owerpoint.su/_ld/1/144_business_figur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10400"/>
          </a:xfrm>
          <a:prstGeom prst="rect">
            <a:avLst/>
          </a:prstGeom>
          <a:noFill/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57200" y="3886200"/>
            <a:ext cx="8229600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ОСНОВНЫЕ ПРАВИЛА ЗАКАЛИВАНИЯ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юбое время года.</a:t>
            </a:r>
            <a:endParaRPr kumimoji="0" lang="ru-RU" sz="4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роводить систематически.</a:t>
            </a:r>
            <a:endParaRPr kumimoji="0" lang="ru-RU" sz="4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Постепенное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</a:t>
            </a:r>
            <a:r>
              <a:rPr kumimoji="0" lang="ru-RU" sz="28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величивание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продолжительности и силы закаливающих воздействий.</a:t>
            </a:r>
            <a:endParaRPr kumimoji="0" lang="ru-RU" sz="4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Отсутствие болезни.</a:t>
            </a:r>
            <a:endParaRPr kumimoji="0" lang="ru-RU" sz="5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фото\IMG_20181008_112801.jpg"/>
          <p:cNvPicPr>
            <a:picLocks noChangeAspect="1" noChangeArrowheads="1"/>
          </p:cNvPicPr>
          <p:nvPr/>
        </p:nvPicPr>
        <p:blipFill>
          <a:blip r:embed="rId2" cstate="print"/>
          <a:srcRect t="21522" b="197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 rot="6582656">
            <a:off x="3659591" y="721892"/>
            <a:ext cx="3200400" cy="14478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 rot="2845437">
            <a:off x="1463309" y="944223"/>
            <a:ext cx="3200400" cy="1447800"/>
          </a:xfrm>
          <a:prstGeom prst="ellipse">
            <a:avLst/>
          </a:prstGeom>
          <a:solidFill>
            <a:srgbClr val="CC66FF"/>
          </a:solidFill>
          <a:ln>
            <a:solidFill>
              <a:srgbClr val="CC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554" name="Picture 2" descr="ÐÐ°ÑÑÐ¸Ð½ÐºÐ¸ Ð¿Ð¾ Ð·Ð°Ð¿ÑÐ¾ÑÑ ÑÐ²ÐµÑÐ¾Ðº Ð·Ð´Ð¾ÑÐ¾Ð²ÑÑ"/>
          <p:cNvPicPr>
            <a:picLocks noChangeAspect="1" noChangeArrowheads="1"/>
          </p:cNvPicPr>
          <p:nvPr/>
        </p:nvPicPr>
        <p:blipFill>
          <a:blip r:embed="rId2"/>
          <a:srcRect l="17297" t="41120" r="57499" b="15194"/>
          <a:stretch>
            <a:fillRect/>
          </a:stretch>
        </p:blipFill>
        <p:spPr bwMode="auto">
          <a:xfrm>
            <a:off x="3124200" y="2057400"/>
            <a:ext cx="3048000" cy="2971800"/>
          </a:xfrm>
          <a:prstGeom prst="ellipse">
            <a:avLst/>
          </a:prstGeom>
          <a:noFill/>
          <a:effectLst>
            <a:softEdge rad="127000"/>
          </a:effectLst>
        </p:spPr>
      </p:pic>
      <p:sp>
        <p:nvSpPr>
          <p:cNvPr id="13" name="TextBox 12"/>
          <p:cNvSpPr txBox="1"/>
          <p:nvPr/>
        </p:nvSpPr>
        <p:spPr>
          <a:xfrm rot="1876905">
            <a:off x="1750610" y="1435825"/>
            <a:ext cx="2724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ЗАКАЛИВАНИЕ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8532300">
            <a:off x="4135188" y="934689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ПРОГУЛКА!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http://2.bp.blogspot.com/-Nj4fXPCG_T0/Vn0Ul5z6EXI/AAAAAAAAAIU/SDstSzl6c7Y/s1600/%25D0%25A7%25D0%25B5%25D0%25BB%25D0%25BE%25D0%25B2%25D0%25B5%25D1%2587%25D0%25B5%25D0%25BA.png"/>
          <p:cNvPicPr>
            <a:picLocks noChangeAspect="1" noChangeArrowheads="1"/>
          </p:cNvPicPr>
          <p:nvPr/>
        </p:nvPicPr>
        <p:blipFill>
          <a:blip r:embed="rId3" cstate="print"/>
          <a:srcRect b="8227"/>
          <a:stretch>
            <a:fillRect/>
          </a:stretch>
        </p:blipFill>
        <p:spPr bwMode="auto">
          <a:xfrm>
            <a:off x="5670550" y="2607733"/>
            <a:ext cx="3473450" cy="425026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2407336" y="2967335"/>
            <a:ext cx="49391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рьспоогпвоовчп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447800" y="2743200"/>
            <a:ext cx="66992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аичаичаичаыкрыакры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057400" y="2590800"/>
            <a:ext cx="54986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Сммчм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иипыапыа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407336" y="2967335"/>
            <a:ext cx="52870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поспчптчптчптчтт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00200" y="2590800"/>
            <a:ext cx="6063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впопотычпатчтчмич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00200" y="2286000"/>
            <a:ext cx="61171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ичичаияаитяатияаст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100" name="Picture 4" descr="F:\фото\IMG_20181008_113919.jpg"/>
          <p:cNvPicPr>
            <a:picLocks noChangeAspect="1" noChangeArrowheads="1"/>
          </p:cNvPicPr>
          <p:nvPr/>
        </p:nvPicPr>
        <p:blipFill>
          <a:blip r:embed="rId2" cstate="print"/>
          <a:srcRect b="29286"/>
          <a:stretch>
            <a:fillRect/>
          </a:stretch>
        </p:blipFill>
        <p:spPr bwMode="auto">
          <a:xfrm>
            <a:off x="914400" y="0"/>
            <a:ext cx="7273637" cy="6858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103" name="Picture 7" descr="F:\фото\IMG_20181008_112338.jpg"/>
          <p:cNvPicPr>
            <a:picLocks noChangeAspect="1" noChangeArrowheads="1"/>
          </p:cNvPicPr>
          <p:nvPr/>
        </p:nvPicPr>
        <p:blipFill>
          <a:blip r:embed="rId3" cstate="print"/>
          <a:srcRect b="22656"/>
          <a:stretch>
            <a:fillRect/>
          </a:stretch>
        </p:blipFill>
        <p:spPr bwMode="auto">
          <a:xfrm>
            <a:off x="1143000" y="0"/>
            <a:ext cx="6781800" cy="691515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099" name="Picture 3" descr="F:\фото\IMG_20181008_113947.jpg"/>
          <p:cNvPicPr>
            <a:picLocks noChangeAspect="1" noChangeArrowheads="1"/>
          </p:cNvPicPr>
          <p:nvPr/>
        </p:nvPicPr>
        <p:blipFill>
          <a:blip r:embed="rId4" cstate="print"/>
          <a:srcRect t="9270" b="24157"/>
          <a:stretch>
            <a:fillRect/>
          </a:stretch>
        </p:blipFill>
        <p:spPr bwMode="auto">
          <a:xfrm>
            <a:off x="914400" y="0"/>
            <a:ext cx="7726101" cy="6858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101" name="Picture 5" descr="F:\фото\IMG_20181008_112809.jpg"/>
          <p:cNvPicPr>
            <a:picLocks noChangeAspect="1" noChangeArrowheads="1"/>
          </p:cNvPicPr>
          <p:nvPr/>
        </p:nvPicPr>
        <p:blipFill>
          <a:blip r:embed="rId5" cstate="print"/>
          <a:srcRect t="10465" b="18023"/>
          <a:stretch>
            <a:fillRect/>
          </a:stretch>
        </p:blipFill>
        <p:spPr bwMode="auto">
          <a:xfrm>
            <a:off x="1219200" y="0"/>
            <a:ext cx="7192536" cy="6858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102" name="Picture 6" descr="F:\фото\IMG_20181008_112513.jpg"/>
          <p:cNvPicPr>
            <a:picLocks noChangeAspect="1" noChangeArrowheads="1"/>
          </p:cNvPicPr>
          <p:nvPr/>
        </p:nvPicPr>
        <p:blipFill>
          <a:blip r:embed="rId6" cstate="print"/>
          <a:srcRect b="33696"/>
          <a:stretch>
            <a:fillRect/>
          </a:stretch>
        </p:blipFill>
        <p:spPr bwMode="auto">
          <a:xfrm>
            <a:off x="838200" y="0"/>
            <a:ext cx="7757410" cy="6858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098" name="Picture 2" descr="F:\фото\IMG_20181008_11403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09800" y="0"/>
            <a:ext cx="5105400" cy="68072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104" name="Picture 8" descr="F:\фото\IMG_20181008_075032.jpg"/>
          <p:cNvPicPr>
            <a:picLocks noChangeAspect="1" noChangeArrowheads="1"/>
          </p:cNvPicPr>
          <p:nvPr/>
        </p:nvPicPr>
        <p:blipFill>
          <a:blip r:embed="rId8" cstate="print"/>
          <a:srcRect t="5966" b="22794"/>
          <a:stretch>
            <a:fillRect/>
          </a:stretch>
        </p:blipFill>
        <p:spPr bwMode="auto">
          <a:xfrm>
            <a:off x="1143000" y="0"/>
            <a:ext cx="7467600" cy="6803703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90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1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3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13" grpId="0"/>
      <p:bldP spid="12" grpId="0"/>
      <p:bldP spid="11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cs8.livemaster.ru/storage/5a/82/10981790b1532a77b060bb8e57cn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276600"/>
            <a:ext cx="4103578" cy="296146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33600" y="609600"/>
            <a:ext cx="6122189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Здравствуй –</a:t>
            </a:r>
          </a:p>
          <a:p>
            <a:pPr algn="ctr"/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 пожелать здоровья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!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" name="Picture 2" descr="https://cs8.livemaster.ru/storage/5a/82/10981790b1532a77b060bb8e57cn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4724400" y="3276600"/>
            <a:ext cx="4103578" cy="296146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ÐÐ°ÑÑÐ¸Ð½ÐºÐ¸ Ð¿Ð¾ Ð·Ð°Ð¿ÑÐ¾ÑÑ Ð±ÐµÐ»ÑÐµ ÑÐµÐ»Ð¾Ð²ÐµÑÐºÐ¸"/>
          <p:cNvPicPr>
            <a:picLocks noChangeAspect="1" noChangeArrowheads="1"/>
          </p:cNvPicPr>
          <p:nvPr/>
        </p:nvPicPr>
        <p:blipFill>
          <a:blip r:embed="rId2"/>
          <a:srcRect l="7936" t="10537" r="9524" b="14826"/>
          <a:stretch>
            <a:fillRect/>
          </a:stretch>
        </p:blipFill>
        <p:spPr bwMode="auto">
          <a:xfrm>
            <a:off x="304800" y="0"/>
            <a:ext cx="4876800" cy="6858000"/>
          </a:xfrm>
          <a:prstGeom prst="rect">
            <a:avLst/>
          </a:prstGeom>
          <a:noFill/>
        </p:spPr>
      </p:pic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762000" y="914400"/>
            <a:ext cx="411480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Лиф на байке,</a:t>
            </a:r>
            <a:endParaRPr kumimoji="0" lang="ru-RU" sz="4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Три фуфайки,</a:t>
            </a:r>
            <a:endParaRPr kumimoji="0" lang="ru-RU" sz="4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На подкладке платьице,</a:t>
            </a:r>
            <a:endParaRPr kumimoji="0" lang="ru-RU" sz="4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Шарф на шее,</a:t>
            </a:r>
            <a:endParaRPr kumimoji="0" lang="ru-RU" sz="4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Шаль 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большая,</a:t>
            </a:r>
            <a:endParaRPr kumimoji="0" lang="ru-RU" sz="4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Что за шарик катится?</a:t>
            </a:r>
            <a:endParaRPr kumimoji="0" lang="ru-RU" sz="4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Сто одежек,</a:t>
            </a:r>
            <a:endParaRPr kumimoji="0" lang="ru-RU" sz="4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Сто застежек.</a:t>
            </a:r>
            <a:endParaRPr kumimoji="0" lang="ru-RU" sz="4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Слово вымолвить не может:</a:t>
            </a:r>
            <a:endParaRPr kumimoji="0" lang="ru-RU" sz="4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- Так меня закутали,</a:t>
            </a:r>
            <a:endParaRPr kumimoji="0" lang="ru-RU" sz="4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Что не знаю,</a:t>
            </a:r>
            <a:endParaRPr kumimoji="0" lang="ru-RU" sz="4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Тут ли я?    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err="1" smtClean="0">
                <a:solidFill>
                  <a:srgbClr val="000000"/>
                </a:solidFill>
                <a:latin typeface="Monotype Corsiva" pitchFamily="66" charset="0"/>
                <a:cs typeface="Arial" pitchFamily="34" charset="0"/>
              </a:rPr>
              <a:t>А.Барто</a:t>
            </a:r>
            <a:endParaRPr kumimoji="0" lang="ru-RU" sz="5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32775" name="Picture 7" descr="ÐÐ°ÑÑÐ¸Ð½ÐºÐ¸ Ð¿Ð¾ Ð·Ð°Ð¿ÑÐ¾ÑÑ Ð±ÐµÐ»ÑÐµ ÑÐµÐ»Ð¾Ð²ÐµÑÐºÐ¸"/>
          <p:cNvPicPr>
            <a:picLocks noChangeAspect="1" noChangeArrowheads="1"/>
          </p:cNvPicPr>
          <p:nvPr/>
        </p:nvPicPr>
        <p:blipFill>
          <a:blip r:embed="rId3"/>
          <a:srcRect l="13913" r="18447" b="2864"/>
          <a:stretch>
            <a:fillRect/>
          </a:stretch>
        </p:blipFill>
        <p:spPr bwMode="auto">
          <a:xfrm flipH="1">
            <a:off x="5257800" y="983563"/>
            <a:ext cx="2590800" cy="587443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 rot="19939935">
            <a:off x="5390224" y="1757851"/>
            <a:ext cx="3200400" cy="1447800"/>
          </a:xfrm>
          <a:prstGeom prst="ellipse">
            <a:avLst/>
          </a:prstGeom>
          <a:solidFill>
            <a:srgbClr val="85A26A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 rot="6582656">
            <a:off x="3659591" y="721892"/>
            <a:ext cx="3200400" cy="14478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 rot="2845437">
            <a:off x="1463309" y="944223"/>
            <a:ext cx="3200400" cy="1447800"/>
          </a:xfrm>
          <a:prstGeom prst="ellipse">
            <a:avLst/>
          </a:prstGeom>
          <a:solidFill>
            <a:srgbClr val="CC66FF"/>
          </a:solidFill>
          <a:ln>
            <a:solidFill>
              <a:srgbClr val="CC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554" name="Picture 2" descr="ÐÐ°ÑÑÐ¸Ð½ÐºÐ¸ Ð¿Ð¾ Ð·Ð°Ð¿ÑÐ¾ÑÑ ÑÐ²ÐµÑÐ¾Ðº Ð·Ð´Ð¾ÑÐ¾Ð²ÑÑ"/>
          <p:cNvPicPr>
            <a:picLocks noChangeAspect="1" noChangeArrowheads="1"/>
          </p:cNvPicPr>
          <p:nvPr/>
        </p:nvPicPr>
        <p:blipFill>
          <a:blip r:embed="rId2"/>
          <a:srcRect l="17297" t="41120" r="57499" b="15194"/>
          <a:stretch>
            <a:fillRect/>
          </a:stretch>
        </p:blipFill>
        <p:spPr bwMode="auto">
          <a:xfrm>
            <a:off x="3124200" y="2057400"/>
            <a:ext cx="3048000" cy="2971800"/>
          </a:xfrm>
          <a:prstGeom prst="ellipse">
            <a:avLst/>
          </a:prstGeom>
          <a:noFill/>
          <a:effectLst>
            <a:softEdge rad="127000"/>
          </a:effectLst>
        </p:spPr>
      </p:pic>
      <p:sp>
        <p:nvSpPr>
          <p:cNvPr id="13" name="TextBox 12"/>
          <p:cNvSpPr txBox="1"/>
          <p:nvPr/>
        </p:nvSpPr>
        <p:spPr>
          <a:xfrm rot="1876905">
            <a:off x="1750610" y="1435825"/>
            <a:ext cx="2724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ЗАКАЛИВАНИЕ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8532300">
            <a:off x="4135188" y="934689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ПРОГУЛКА!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20155363">
            <a:off x="5889851" y="2008823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Режим дня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s://avatars.mds.yandex.net/get-pdb/163339/3c0652be-3e82-4b87-99e9-d47f0c6ca99a/ori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3200400"/>
            <a:ext cx="2926080" cy="36576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Картинки по запросу человечки для презентации картинки"/>
          <p:cNvPicPr>
            <a:picLocks noChangeAspect="1" noChangeArrowheads="1"/>
          </p:cNvPicPr>
          <p:nvPr/>
        </p:nvPicPr>
        <p:blipFill>
          <a:blip r:embed="rId2"/>
          <a:srcRect l="13198" t="39590" r="58376" b="42415"/>
          <a:stretch>
            <a:fillRect/>
          </a:stretch>
        </p:blipFill>
        <p:spPr bwMode="auto">
          <a:xfrm>
            <a:off x="3581400" y="2895600"/>
            <a:ext cx="1028707" cy="642942"/>
          </a:xfrm>
          <a:prstGeom prst="rect">
            <a:avLst/>
          </a:prstGeom>
          <a:noFill/>
        </p:spPr>
      </p:pic>
      <p:pic>
        <p:nvPicPr>
          <p:cNvPr id="8" name="Picture 4" descr="Картинки по запросу человечки для презентации картинки"/>
          <p:cNvPicPr>
            <a:picLocks noChangeAspect="1" noChangeArrowheads="1"/>
          </p:cNvPicPr>
          <p:nvPr/>
        </p:nvPicPr>
        <p:blipFill>
          <a:blip r:embed="rId2"/>
          <a:srcRect l="13198" t="39590" r="58376" b="42415"/>
          <a:stretch>
            <a:fillRect/>
          </a:stretch>
        </p:blipFill>
        <p:spPr bwMode="auto">
          <a:xfrm>
            <a:off x="3276600" y="1752600"/>
            <a:ext cx="1028707" cy="642942"/>
          </a:xfrm>
          <a:prstGeom prst="rect">
            <a:avLst/>
          </a:prstGeom>
          <a:noFill/>
        </p:spPr>
      </p:pic>
      <p:pic>
        <p:nvPicPr>
          <p:cNvPr id="2" name="Picture 4" descr="Картинки по запросу человечки для презентации картинки"/>
          <p:cNvPicPr>
            <a:picLocks noChangeAspect="1" noChangeArrowheads="1"/>
          </p:cNvPicPr>
          <p:nvPr/>
        </p:nvPicPr>
        <p:blipFill>
          <a:blip r:embed="rId2"/>
          <a:srcRect l="31311" t="3599" r="14212" b="8823"/>
          <a:stretch>
            <a:fillRect/>
          </a:stretch>
        </p:blipFill>
        <p:spPr bwMode="auto">
          <a:xfrm flipH="1">
            <a:off x="-1" y="1828800"/>
            <a:ext cx="3168747" cy="50292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09600" y="457200"/>
            <a:ext cx="812248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Основные режимные моменты: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62400" y="1828800"/>
            <a:ext cx="301819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Утренняя зарядка, </a:t>
            </a:r>
          </a:p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умывание, душ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43400" y="2971800"/>
            <a:ext cx="419422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Регулярное питание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" name="Picture 4" descr="Картинки по запросу человечки для презентации картинки"/>
          <p:cNvPicPr>
            <a:picLocks noChangeAspect="1" noChangeArrowheads="1"/>
          </p:cNvPicPr>
          <p:nvPr/>
        </p:nvPicPr>
        <p:blipFill>
          <a:blip r:embed="rId2"/>
          <a:srcRect l="13198" t="39590" r="58376" b="42415"/>
          <a:stretch>
            <a:fillRect/>
          </a:stretch>
        </p:blipFill>
        <p:spPr bwMode="auto">
          <a:xfrm>
            <a:off x="2438400" y="4038600"/>
            <a:ext cx="1028707" cy="64294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048000" y="4038600"/>
            <a:ext cx="228011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Прогулка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" name="Picture 4" descr="Картинки по запросу человечки для презентации картинки"/>
          <p:cNvPicPr>
            <a:picLocks noChangeAspect="1" noChangeArrowheads="1"/>
          </p:cNvPicPr>
          <p:nvPr/>
        </p:nvPicPr>
        <p:blipFill>
          <a:blip r:embed="rId2"/>
          <a:srcRect l="13198" t="39590" r="58376" b="42415"/>
          <a:stretch>
            <a:fillRect/>
          </a:stretch>
        </p:blipFill>
        <p:spPr bwMode="auto">
          <a:xfrm>
            <a:off x="2743200" y="5334000"/>
            <a:ext cx="1028707" cy="642942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657600" y="5334000"/>
            <a:ext cx="122020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Сон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 10"/>
          <p:cNvSpPr/>
          <p:nvPr/>
        </p:nvSpPr>
        <p:spPr>
          <a:xfrm rot="2256134">
            <a:off x="5062290" y="4026425"/>
            <a:ext cx="3200400" cy="14478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 rot="19939935">
            <a:off x="5390224" y="1757851"/>
            <a:ext cx="3200400" cy="1447800"/>
          </a:xfrm>
          <a:prstGeom prst="ellipse">
            <a:avLst/>
          </a:prstGeom>
          <a:solidFill>
            <a:srgbClr val="85A26A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 rot="6582656">
            <a:off x="3659591" y="721892"/>
            <a:ext cx="3200400" cy="14478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 rot="2845437">
            <a:off x="1463309" y="944223"/>
            <a:ext cx="3200400" cy="1447800"/>
          </a:xfrm>
          <a:prstGeom prst="ellipse">
            <a:avLst/>
          </a:prstGeom>
          <a:solidFill>
            <a:srgbClr val="CC66FF"/>
          </a:solidFill>
          <a:ln>
            <a:solidFill>
              <a:srgbClr val="CC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554" name="Picture 2" descr="ÐÐ°ÑÑÐ¸Ð½ÐºÐ¸ Ð¿Ð¾ Ð·Ð°Ð¿ÑÐ¾ÑÑ ÑÐ²ÐµÑÐ¾Ðº Ð·Ð´Ð¾ÑÐ¾Ð²ÑÑ"/>
          <p:cNvPicPr>
            <a:picLocks noChangeAspect="1" noChangeArrowheads="1"/>
          </p:cNvPicPr>
          <p:nvPr/>
        </p:nvPicPr>
        <p:blipFill>
          <a:blip r:embed="rId2"/>
          <a:srcRect l="17297" t="41120" r="57499" b="15194"/>
          <a:stretch>
            <a:fillRect/>
          </a:stretch>
        </p:blipFill>
        <p:spPr bwMode="auto">
          <a:xfrm>
            <a:off x="3124200" y="2057400"/>
            <a:ext cx="3048000" cy="2971800"/>
          </a:xfrm>
          <a:prstGeom prst="ellipse">
            <a:avLst/>
          </a:prstGeom>
          <a:noFill/>
          <a:effectLst>
            <a:softEdge rad="127000"/>
          </a:effectLst>
        </p:spPr>
      </p:pic>
      <p:sp>
        <p:nvSpPr>
          <p:cNvPr id="13" name="TextBox 12"/>
          <p:cNvSpPr txBox="1"/>
          <p:nvPr/>
        </p:nvSpPr>
        <p:spPr>
          <a:xfrm rot="1876905">
            <a:off x="1750610" y="1435825"/>
            <a:ext cx="2724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ЗАКАЛИВАНИЕ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8532300">
            <a:off x="4135188" y="934689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ПРОГУЛКА!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20155363">
            <a:off x="5889851" y="2008823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Режим дня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1868735">
            <a:off x="5755703" y="4666453"/>
            <a:ext cx="259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ПИТАНИЕ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12" descr="http://inkognito72.ru/content/images/detektiv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038600"/>
            <a:ext cx="2819400" cy="2819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Picture 3" descr="C:\Users\LenOVO\Desktop\imageTIM8GVV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70400" cy="33528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1204" name="Picture 4" descr="C:\Users\LenOVO\Desktop\imageVTK6JVR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0"/>
            <a:ext cx="4572000" cy="3429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1202" name="Picture 2" descr="C:\Users\LenOVO\Desktop\image7XL8SFUJ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9400" y="3657600"/>
            <a:ext cx="4267200" cy="32004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2290" name="Picture 2" descr="https://i.mycdn.me/image?id=878624053999&amp;t=3&amp;plc=WEB&amp;tkn=*unP6XXZS10ehoYVz8W8ecE6y_8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8200" y="3486150"/>
            <a:ext cx="4495800" cy="337185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2292" name="Picture 4" descr="https://i.mycdn.me/image?id=878624054255&amp;t=3&amp;plc=WEB&amp;tkn=*8OOA3NeKY-QVdvrydif1sf1EmuQ"/>
          <p:cNvPicPr>
            <a:picLocks noChangeAspect="1" noChangeArrowheads="1"/>
          </p:cNvPicPr>
          <p:nvPr/>
        </p:nvPicPr>
        <p:blipFill>
          <a:blip r:embed="rId6"/>
          <a:srcRect t="3101" r="13953"/>
          <a:stretch>
            <a:fillRect/>
          </a:stretch>
        </p:blipFill>
        <p:spPr bwMode="auto">
          <a:xfrm>
            <a:off x="2590800" y="1752600"/>
            <a:ext cx="3048000" cy="257432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2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Овал 14"/>
          <p:cNvSpPr/>
          <p:nvPr/>
        </p:nvSpPr>
        <p:spPr>
          <a:xfrm rot="4748826">
            <a:off x="3222051" y="4426221"/>
            <a:ext cx="3200400" cy="14478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 rot="2256134">
            <a:off x="5062290" y="4026425"/>
            <a:ext cx="3200400" cy="14478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 rot="19939935">
            <a:off x="5390224" y="1757851"/>
            <a:ext cx="3200400" cy="1447800"/>
          </a:xfrm>
          <a:prstGeom prst="ellipse">
            <a:avLst/>
          </a:prstGeom>
          <a:solidFill>
            <a:srgbClr val="85A26A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 rot="6582656">
            <a:off x="3659591" y="721892"/>
            <a:ext cx="3200400" cy="14478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 rot="2845437">
            <a:off x="1463309" y="944223"/>
            <a:ext cx="3200400" cy="1447800"/>
          </a:xfrm>
          <a:prstGeom prst="ellipse">
            <a:avLst/>
          </a:prstGeom>
          <a:solidFill>
            <a:srgbClr val="CC66FF"/>
          </a:solidFill>
          <a:ln>
            <a:solidFill>
              <a:srgbClr val="CC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554" name="Picture 2" descr="ÐÐ°ÑÑÐ¸Ð½ÐºÐ¸ Ð¿Ð¾ Ð·Ð°Ð¿ÑÐ¾ÑÑ ÑÐ²ÐµÑÐ¾Ðº Ð·Ð´Ð¾ÑÐ¾Ð²ÑÑ"/>
          <p:cNvPicPr>
            <a:picLocks noChangeAspect="1" noChangeArrowheads="1"/>
          </p:cNvPicPr>
          <p:nvPr/>
        </p:nvPicPr>
        <p:blipFill>
          <a:blip r:embed="rId2"/>
          <a:srcRect l="17297" t="41120" r="57499" b="15194"/>
          <a:stretch>
            <a:fillRect/>
          </a:stretch>
        </p:blipFill>
        <p:spPr bwMode="auto">
          <a:xfrm>
            <a:off x="3124200" y="2057400"/>
            <a:ext cx="3048000" cy="2971800"/>
          </a:xfrm>
          <a:prstGeom prst="ellipse">
            <a:avLst/>
          </a:prstGeom>
          <a:noFill/>
          <a:effectLst>
            <a:softEdge rad="127000"/>
          </a:effectLst>
        </p:spPr>
      </p:pic>
      <p:sp>
        <p:nvSpPr>
          <p:cNvPr id="13" name="TextBox 12"/>
          <p:cNvSpPr txBox="1"/>
          <p:nvPr/>
        </p:nvSpPr>
        <p:spPr>
          <a:xfrm rot="1876905">
            <a:off x="1750610" y="1435825"/>
            <a:ext cx="2724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ЗАКАЛИВАНИЕ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8532300">
            <a:off x="4135188" y="934689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ПРОГУЛКА!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20155363">
            <a:off x="5889851" y="2008823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Режим дня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1868735">
            <a:off x="5755703" y="4666453"/>
            <a:ext cx="259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ПИТАНИЕ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3269776">
            <a:off x="3935332" y="54934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ГИГИЕНА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438400"/>
            <a:ext cx="3447289" cy="44196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вал 13"/>
          <p:cNvSpPr/>
          <p:nvPr/>
        </p:nvSpPr>
        <p:spPr>
          <a:xfrm rot="18671784">
            <a:off x="1265526" y="4600834"/>
            <a:ext cx="3366422" cy="144780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 rot="4748826">
            <a:off x="3222051" y="4426221"/>
            <a:ext cx="3200400" cy="14478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 rot="2256134">
            <a:off x="5062290" y="4026425"/>
            <a:ext cx="3200400" cy="14478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 rot="19939935">
            <a:off x="5390224" y="1757851"/>
            <a:ext cx="3200400" cy="1447800"/>
          </a:xfrm>
          <a:prstGeom prst="ellipse">
            <a:avLst/>
          </a:prstGeom>
          <a:solidFill>
            <a:srgbClr val="85A26A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 rot="6582656">
            <a:off x="3659591" y="721892"/>
            <a:ext cx="3200400" cy="14478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 rot="2845437">
            <a:off x="1463309" y="944223"/>
            <a:ext cx="3200400" cy="1447800"/>
          </a:xfrm>
          <a:prstGeom prst="ellipse">
            <a:avLst/>
          </a:prstGeom>
          <a:solidFill>
            <a:srgbClr val="CC66FF"/>
          </a:solidFill>
          <a:ln>
            <a:solidFill>
              <a:srgbClr val="CC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554" name="Picture 2" descr="ÐÐ°ÑÑÐ¸Ð½ÐºÐ¸ Ð¿Ð¾ Ð·Ð°Ð¿ÑÐ¾ÑÑ ÑÐ²ÐµÑÐ¾Ðº Ð·Ð´Ð¾ÑÐ¾Ð²ÑÑ"/>
          <p:cNvPicPr>
            <a:picLocks noChangeAspect="1" noChangeArrowheads="1"/>
          </p:cNvPicPr>
          <p:nvPr/>
        </p:nvPicPr>
        <p:blipFill>
          <a:blip r:embed="rId2"/>
          <a:srcRect l="17297" t="41120" r="57499" b="15194"/>
          <a:stretch>
            <a:fillRect/>
          </a:stretch>
        </p:blipFill>
        <p:spPr bwMode="auto">
          <a:xfrm>
            <a:off x="3124200" y="2057400"/>
            <a:ext cx="3048000" cy="2971800"/>
          </a:xfrm>
          <a:prstGeom prst="ellipse">
            <a:avLst/>
          </a:prstGeom>
          <a:noFill/>
          <a:effectLst>
            <a:softEdge rad="127000"/>
          </a:effectLst>
        </p:spPr>
      </p:pic>
      <p:sp>
        <p:nvSpPr>
          <p:cNvPr id="13" name="TextBox 12"/>
          <p:cNvSpPr txBox="1"/>
          <p:nvPr/>
        </p:nvSpPr>
        <p:spPr>
          <a:xfrm rot="1876905">
            <a:off x="1750610" y="1435825"/>
            <a:ext cx="2724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ЗАКАЛИВАНИЕ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8532300">
            <a:off x="4135188" y="934689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ПРОГУЛКА!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20155363">
            <a:off x="5889851" y="2008823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Режим дня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1868735">
            <a:off x="5755703" y="4666453"/>
            <a:ext cx="259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ПИТАНИЕ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3269776">
            <a:off x="3935332" y="54934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ГИГИЕНА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18851698">
            <a:off x="1514185" y="5229563"/>
            <a:ext cx="266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САМОМАССАЖ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81000" y="3429000"/>
            <a:ext cx="2732151" cy="38481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НС\Desktop\Фото сопрт\IMG_40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81000" y="381000"/>
            <a:ext cx="3048000" cy="2286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075" name="Picture 3" descr="C:\Users\ДНС\Desktop\Фото сопрт\IMG_40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724025" y="409575"/>
            <a:ext cx="3276600" cy="245745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076" name="Picture 4" descr="C:\Users\ДНС\Desktop\Фото сопрт\IMG_40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-495300" y="3390900"/>
            <a:ext cx="3962400" cy="29718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077" name="Picture 5" descr="C:\Users\ДНС\Desktop\Фото сопрт\IMG_409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4076700" y="419100"/>
            <a:ext cx="3352800" cy="25146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078" name="Picture 6" descr="C:\Users\ДНС\Desktop\Фото сопрт\IMG_409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6477000" y="381000"/>
            <a:ext cx="3048000" cy="2286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079" name="Picture 7" descr="C:\Users\ДНС\Desktop\Фото сопрт\IMG_4095.JPG"/>
          <p:cNvPicPr>
            <a:picLocks noChangeAspect="1" noChangeArrowheads="1"/>
          </p:cNvPicPr>
          <p:nvPr/>
        </p:nvPicPr>
        <p:blipFill>
          <a:blip r:embed="rId7" cstate="print"/>
          <a:srcRect r="6135"/>
          <a:stretch>
            <a:fillRect/>
          </a:stretch>
        </p:blipFill>
        <p:spPr bwMode="auto">
          <a:xfrm rot="5400000">
            <a:off x="2809875" y="3362325"/>
            <a:ext cx="3886200" cy="310515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80" name="Picture 8" descr="C:\Users\ДНС\Desktop\Фото сопрт\IMG_409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400000">
            <a:off x="5765800" y="3479800"/>
            <a:ext cx="3860800" cy="28956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Овал 16"/>
          <p:cNvSpPr/>
          <p:nvPr/>
        </p:nvSpPr>
        <p:spPr>
          <a:xfrm rot="192013">
            <a:off x="305364" y="2586873"/>
            <a:ext cx="3471056" cy="16087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 rot="18671784">
            <a:off x="1265526" y="4600834"/>
            <a:ext cx="3366422" cy="144780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 rot="4748826">
            <a:off x="3222051" y="4426221"/>
            <a:ext cx="3200400" cy="14478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 rot="2256134">
            <a:off x="5062290" y="4026425"/>
            <a:ext cx="3200400" cy="14478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 rot="19939935">
            <a:off x="5390224" y="1757851"/>
            <a:ext cx="3200400" cy="1447800"/>
          </a:xfrm>
          <a:prstGeom prst="ellipse">
            <a:avLst/>
          </a:prstGeom>
          <a:solidFill>
            <a:srgbClr val="85A26A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 rot="6582656">
            <a:off x="3659591" y="721892"/>
            <a:ext cx="3200400" cy="14478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 rot="2845437">
            <a:off x="1463309" y="944223"/>
            <a:ext cx="3200400" cy="1447800"/>
          </a:xfrm>
          <a:prstGeom prst="ellipse">
            <a:avLst/>
          </a:prstGeom>
          <a:solidFill>
            <a:srgbClr val="CC66FF"/>
          </a:solidFill>
          <a:ln>
            <a:solidFill>
              <a:srgbClr val="CC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554" name="Picture 2" descr="ÐÐ°ÑÑÐ¸Ð½ÐºÐ¸ Ð¿Ð¾ Ð·Ð°Ð¿ÑÐ¾ÑÑ ÑÐ²ÐµÑÐ¾Ðº Ð·Ð´Ð¾ÑÐ¾Ð²ÑÑ"/>
          <p:cNvPicPr>
            <a:picLocks noChangeAspect="1" noChangeArrowheads="1"/>
          </p:cNvPicPr>
          <p:nvPr/>
        </p:nvPicPr>
        <p:blipFill>
          <a:blip r:embed="rId2"/>
          <a:srcRect l="17297" t="41120" r="57499" b="15194"/>
          <a:stretch>
            <a:fillRect/>
          </a:stretch>
        </p:blipFill>
        <p:spPr bwMode="auto">
          <a:xfrm>
            <a:off x="3124200" y="2057400"/>
            <a:ext cx="3048000" cy="2971800"/>
          </a:xfrm>
          <a:prstGeom prst="ellipse">
            <a:avLst/>
          </a:prstGeom>
          <a:noFill/>
          <a:effectLst>
            <a:softEdge rad="127000"/>
          </a:effectLst>
        </p:spPr>
      </p:pic>
      <p:sp>
        <p:nvSpPr>
          <p:cNvPr id="13" name="TextBox 12"/>
          <p:cNvSpPr txBox="1"/>
          <p:nvPr/>
        </p:nvSpPr>
        <p:spPr>
          <a:xfrm rot="1876905">
            <a:off x="1750610" y="1435825"/>
            <a:ext cx="2724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ЗАКАЛИВАНИЕ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8532300">
            <a:off x="4135188" y="934689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ПРОГУЛКА!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20155363">
            <a:off x="5889851" y="2008823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Режим дня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1868735">
            <a:off x="5755703" y="4666453"/>
            <a:ext cx="259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ПИТАНИЕ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3269776">
            <a:off x="3935332" y="54934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ГИГИЕНА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18851698">
            <a:off x="1514185" y="5229563"/>
            <a:ext cx="266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САМОМАССАЖ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361094">
            <a:off x="416583" y="3045104"/>
            <a:ext cx="289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ДВИГАТЕЛЬНАЯ активность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5600" y="533400"/>
            <a:ext cx="2667000" cy="537701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2407336" y="2967335"/>
            <a:ext cx="60132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поувепоыепрыцекр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407336" y="2967335"/>
            <a:ext cx="63189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втяуерфуеорУЕОКукг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407336" y="2967335"/>
            <a:ext cx="45063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апиЫаирЫАрр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407336" y="2967335"/>
            <a:ext cx="51032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рфеофуегУЕГОеу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524000" y="2362200"/>
            <a:ext cx="46347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ноыкуеогфуеог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600200" y="2819400"/>
            <a:ext cx="61955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рвяперуфвеарУраыу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407336" y="2967335"/>
            <a:ext cx="56225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веояуеояоУЕоУЕго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828800" y="2286000"/>
            <a:ext cx="54200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перверыеоыеоык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90600" y="2209800"/>
            <a:ext cx="60817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окфнпофкнофкноео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143000" y="2743200"/>
            <a:ext cx="68981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оуеокноляфкнофякело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6385" name="Picture 1" descr="F:\фото\IMG_20181009_150216.jpg"/>
          <p:cNvPicPr>
            <a:picLocks noChangeAspect="1" noChangeArrowheads="1"/>
          </p:cNvPicPr>
          <p:nvPr/>
        </p:nvPicPr>
        <p:blipFill>
          <a:blip r:embed="rId2" cstate="print"/>
          <a:srcRect t="40206" r="7407"/>
          <a:stretch>
            <a:fillRect/>
          </a:stretch>
        </p:blipFill>
        <p:spPr bwMode="auto">
          <a:xfrm>
            <a:off x="685800" y="0"/>
            <a:ext cx="7964796" cy="6858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6386" name="Picture 2" descr="F:\фото\IMG_20181004_150742.jpg"/>
          <p:cNvPicPr>
            <a:picLocks noChangeAspect="1" noChangeArrowheads="1"/>
          </p:cNvPicPr>
          <p:nvPr/>
        </p:nvPicPr>
        <p:blipFill>
          <a:blip r:embed="rId3" cstate="print"/>
          <a:srcRect t="30952"/>
          <a:stretch>
            <a:fillRect/>
          </a:stretch>
        </p:blipFill>
        <p:spPr bwMode="auto">
          <a:xfrm>
            <a:off x="990600" y="0"/>
            <a:ext cx="7620000" cy="701523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6388" name="Picture 4" descr="F:\фото\IMG_20181008_113947.jpg"/>
          <p:cNvPicPr>
            <a:picLocks noChangeAspect="1" noChangeArrowheads="1"/>
          </p:cNvPicPr>
          <p:nvPr/>
        </p:nvPicPr>
        <p:blipFill>
          <a:blip r:embed="rId4" cstate="print"/>
          <a:srcRect t="18564" r="8911" b="19802"/>
          <a:stretch>
            <a:fillRect/>
          </a:stretch>
        </p:blipFill>
        <p:spPr bwMode="auto">
          <a:xfrm>
            <a:off x="838199" y="0"/>
            <a:ext cx="7601639" cy="6858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6389" name="Picture 5" descr="F:\фото\IMG_20181008_074835.jpg"/>
          <p:cNvPicPr>
            <a:picLocks noChangeAspect="1" noChangeArrowheads="1"/>
          </p:cNvPicPr>
          <p:nvPr/>
        </p:nvPicPr>
        <p:blipFill>
          <a:blip r:embed="rId5" cstate="print"/>
          <a:srcRect l="7000" t="13500" b="22000"/>
          <a:stretch>
            <a:fillRect/>
          </a:stretch>
        </p:blipFill>
        <p:spPr bwMode="auto">
          <a:xfrm>
            <a:off x="762000" y="0"/>
            <a:ext cx="8001001" cy="6858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6387" name="Picture 3" descr="F:\фото\IMG_20181008_074823.jpg"/>
          <p:cNvPicPr>
            <a:picLocks noChangeAspect="1" noChangeArrowheads="1"/>
          </p:cNvPicPr>
          <p:nvPr/>
        </p:nvPicPr>
        <p:blipFill>
          <a:blip r:embed="rId6" cstate="print"/>
          <a:srcRect t="15144" b="19952"/>
          <a:stretch>
            <a:fillRect/>
          </a:stretch>
        </p:blipFill>
        <p:spPr bwMode="auto">
          <a:xfrm>
            <a:off x="914400" y="0"/>
            <a:ext cx="7924800" cy="6858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0" name="Picture 2" descr="C:\Users\ДНС\Desktop\Фото сопрт\IMG_4056.JPG"/>
          <p:cNvPicPr>
            <a:picLocks noChangeAspect="1" noChangeArrowheads="1"/>
          </p:cNvPicPr>
          <p:nvPr/>
        </p:nvPicPr>
        <p:blipFill>
          <a:blip r:embed="rId7" cstate="print"/>
          <a:srcRect l="451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3" name="Picture 5" descr="C:\Users\ДНС\Desktop\Фото сопрт\IMG_406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4" name="Picture 6" descr="C:\Users\ДНС\Desktop\Фото сопрт\IMG_4065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5" name="Picture 7" descr="C:\Users\ДНС\Desktop\Фото сопрт\IMG_4068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7" name="Picture 9" descr="C:\Users\ДНС\Desktop\Фото сопрт\IMG_4084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6" name="Picture 8" descr="C:\Users\ДНС\Desktop\Фото сопрт\IMG_4077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1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0"/>
                            </p:stCondLst>
                            <p:childTnLst>
                              <p:par>
                                <p:cTn id="5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0"/>
                            </p:stCondLst>
                            <p:childTnLst>
                              <p:par>
                                <p:cTn id="61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3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0"/>
                            </p:stCondLst>
                            <p:childTnLst>
                              <p:par>
                                <p:cTn id="6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4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0"/>
                            </p:stCondLst>
                            <p:childTnLst>
                              <p:par>
                                <p:cTn id="77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9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8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0"/>
                            </p:stCondLst>
                            <p:childTnLst>
                              <p:par>
                                <p:cTn id="8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7" grpId="0"/>
      <p:bldP spid="26" grpId="0"/>
      <p:bldP spid="25" grpId="0"/>
      <p:bldP spid="24" grpId="0"/>
      <p:bldP spid="23" grpId="0"/>
      <p:bldP spid="22" grpId="0"/>
      <p:bldP spid="21" grpId="0"/>
      <p:bldP spid="17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 descr="https://avatars.mds.yandex.net/get-pdb/231404/72e5edfa-be21-4c64-a5ef-953b63a7ce7b/s1200?webp=false"/>
          <p:cNvPicPr>
            <a:picLocks noChangeAspect="1" noChangeArrowheads="1"/>
          </p:cNvPicPr>
          <p:nvPr/>
        </p:nvPicPr>
        <p:blipFill>
          <a:blip r:embed="rId2"/>
          <a:srcRect b="13548"/>
          <a:stretch>
            <a:fillRect/>
          </a:stretch>
        </p:blipFill>
        <p:spPr bwMode="auto">
          <a:xfrm>
            <a:off x="-457200" y="609600"/>
            <a:ext cx="5059339" cy="6248400"/>
          </a:xfrm>
          <a:prstGeom prst="rect">
            <a:avLst/>
          </a:prstGeom>
          <a:noFill/>
        </p:spPr>
      </p:pic>
      <p:pic>
        <p:nvPicPr>
          <p:cNvPr id="3" name="Picture 16" descr="https://avatars.mds.yandex.net/get-pdb/231404/72e5edfa-be21-4c64-a5ef-953b63a7ce7b/s1200?webp=false"/>
          <p:cNvPicPr>
            <a:picLocks noChangeAspect="1" noChangeArrowheads="1"/>
          </p:cNvPicPr>
          <p:nvPr/>
        </p:nvPicPr>
        <p:blipFill>
          <a:blip r:embed="rId2"/>
          <a:srcRect b="13548"/>
          <a:stretch>
            <a:fillRect/>
          </a:stretch>
        </p:blipFill>
        <p:spPr bwMode="auto">
          <a:xfrm>
            <a:off x="3124200" y="2286000"/>
            <a:ext cx="3701955" cy="4572000"/>
          </a:xfrm>
          <a:prstGeom prst="rect">
            <a:avLst/>
          </a:prstGeom>
          <a:noFill/>
        </p:spPr>
      </p:pic>
      <p:pic>
        <p:nvPicPr>
          <p:cNvPr id="4" name="Picture 16" descr="https://avatars.mds.yandex.net/get-pdb/231404/72e5edfa-be21-4c64-a5ef-953b63a7ce7b/s1200?webp=false"/>
          <p:cNvPicPr>
            <a:picLocks noChangeAspect="1" noChangeArrowheads="1"/>
          </p:cNvPicPr>
          <p:nvPr/>
        </p:nvPicPr>
        <p:blipFill>
          <a:blip r:embed="rId2"/>
          <a:srcRect b="13548"/>
          <a:stretch>
            <a:fillRect/>
          </a:stretch>
        </p:blipFill>
        <p:spPr bwMode="auto">
          <a:xfrm>
            <a:off x="5562600" y="2133600"/>
            <a:ext cx="3825354" cy="4724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:\фото\IMG_20181008_1455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2362200"/>
            <a:ext cx="3200400" cy="42672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13" descr="F:\фото\IMG_20181008_1457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667000"/>
            <a:ext cx="2933700" cy="39116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1990" name="Picture 6" descr="ÐÐ°ÑÑÐ¸Ð½ÐºÐ¸ Ð¿Ð¾ Ð·Ð°Ð¿ÑÐ¾ÑÑ Ð±ÐµÐ»ÑÐµ ÑÐµÐ»Ð¾Ð²ÐµÑÐºÐ¸ Ð³Ð¸ÑÐºÐ¸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095500" cy="2095501"/>
          </a:xfrm>
          <a:prstGeom prst="rect">
            <a:avLst/>
          </a:prstGeom>
          <a:noFill/>
        </p:spPr>
      </p:pic>
      <p:pic>
        <p:nvPicPr>
          <p:cNvPr id="41986" name="Picture 2" descr="ÐÐ°ÑÑÐ¸Ð½ÐºÐ¸ Ð¿Ð¾ Ð·Ð°Ð¿ÑÐ¾ÑÑ Ð±ÐµÐ»ÑÐµ ÑÐµÐ»Ð¾Ð²ÐµÑÐºÐ¸ Ð³Ð¸ÑÐºÐ¸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57400" y="3048000"/>
            <a:ext cx="3947541" cy="453740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634957" y="990600"/>
            <a:ext cx="750904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Движение – заменит любое лечебное средство,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04800" y="1828800"/>
            <a:ext cx="883920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Но все средства мира не заменят движение!!!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600" decel="100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600" decel="100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00" decel="100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00" decel="100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000"/>
                            </p:stCondLst>
                            <p:childTnLst>
                              <p:par>
                                <p:cTn id="4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ÐÐ°ÑÑÐ¸Ð½ÐºÐ¸ Ð¿Ð¾ Ð·Ð°Ð¿ÑÐ¾ÑÑ Ð±ÐµÐ»ÑÐµ ÑÐµÐ»Ð¾Ð²ÐµÑÐºÐ¸ Ð³Ð¸ÑÐºÐ¸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343399"/>
            <a:ext cx="2514600" cy="2514601"/>
          </a:xfrm>
          <a:prstGeom prst="rect">
            <a:avLst/>
          </a:prstGeom>
          <a:noFill/>
        </p:spPr>
      </p:pic>
      <p:sp>
        <p:nvSpPr>
          <p:cNvPr id="17" name="Овал 16"/>
          <p:cNvSpPr/>
          <p:nvPr/>
        </p:nvSpPr>
        <p:spPr>
          <a:xfrm rot="192013">
            <a:off x="305364" y="2586873"/>
            <a:ext cx="3471056" cy="16087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 rot="18671784">
            <a:off x="1265526" y="4600834"/>
            <a:ext cx="3366422" cy="144780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 rot="4748826">
            <a:off x="3222051" y="4426221"/>
            <a:ext cx="3200400" cy="14478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 rot="2256134">
            <a:off x="5062290" y="4026425"/>
            <a:ext cx="3200400" cy="14478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 rot="19939935">
            <a:off x="5390224" y="1757851"/>
            <a:ext cx="3200400" cy="1447800"/>
          </a:xfrm>
          <a:prstGeom prst="ellipse">
            <a:avLst/>
          </a:prstGeom>
          <a:solidFill>
            <a:srgbClr val="85A26A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 rot="6582656">
            <a:off x="3659591" y="721892"/>
            <a:ext cx="3200400" cy="14478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 rot="2845437">
            <a:off x="1463309" y="944223"/>
            <a:ext cx="3200400" cy="1447800"/>
          </a:xfrm>
          <a:prstGeom prst="ellipse">
            <a:avLst/>
          </a:prstGeom>
          <a:solidFill>
            <a:srgbClr val="CC66FF"/>
          </a:solidFill>
          <a:ln>
            <a:solidFill>
              <a:srgbClr val="CC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554" name="Picture 2" descr="ÐÐ°ÑÑÐ¸Ð½ÐºÐ¸ Ð¿Ð¾ Ð·Ð°Ð¿ÑÐ¾ÑÑ ÑÐ²ÐµÑÐ¾Ðº Ð·Ð´Ð¾ÑÐ¾Ð²ÑÑ"/>
          <p:cNvPicPr>
            <a:picLocks noChangeAspect="1" noChangeArrowheads="1"/>
          </p:cNvPicPr>
          <p:nvPr/>
        </p:nvPicPr>
        <p:blipFill>
          <a:blip r:embed="rId3"/>
          <a:srcRect l="17297" t="41120" r="57499" b="15194"/>
          <a:stretch>
            <a:fillRect/>
          </a:stretch>
        </p:blipFill>
        <p:spPr bwMode="auto">
          <a:xfrm>
            <a:off x="3124200" y="2057400"/>
            <a:ext cx="3048000" cy="2971800"/>
          </a:xfrm>
          <a:prstGeom prst="ellipse">
            <a:avLst/>
          </a:prstGeom>
          <a:noFill/>
          <a:effectLst>
            <a:softEdge rad="127000"/>
          </a:effectLst>
        </p:spPr>
      </p:pic>
      <p:sp>
        <p:nvSpPr>
          <p:cNvPr id="13" name="TextBox 12"/>
          <p:cNvSpPr txBox="1"/>
          <p:nvPr/>
        </p:nvSpPr>
        <p:spPr>
          <a:xfrm rot="1876905">
            <a:off x="1750610" y="1435825"/>
            <a:ext cx="2724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ЗАКАЛИВАНИЕ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8532300">
            <a:off x="4135188" y="934689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ПРОГУЛКА!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20155363">
            <a:off x="5889851" y="2008823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Режим дня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1868735">
            <a:off x="5755703" y="4666453"/>
            <a:ext cx="259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ПИТАНИЕ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3269776">
            <a:off x="3935332" y="54934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ГИГИЕНА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18851698">
            <a:off x="1514185" y="5229563"/>
            <a:ext cx="266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САМОМАССАЖ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361094">
            <a:off x="416583" y="3045104"/>
            <a:ext cx="289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ДВИГАТЕЛЬНАЯ активность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5200" y="1219197"/>
            <a:ext cx="5638800" cy="563880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57200" y="304800"/>
            <a:ext cx="688278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Здоровье –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это бесценный дар!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2" descr="Картинки по запросу белые человечки гифки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752600"/>
            <a:ext cx="3124224" cy="624844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500"/>
                            </p:stCondLst>
                            <p:childTnLst>
                              <p:par>
                                <p:cTn id="19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40"/>
                            </p:stCondLst>
                            <p:childTnLst>
                              <p:par>
                                <p:cTn id="2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ДНС\Desktop\фото собрание\IMG_40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0"/>
            <a:ext cx="5143500" cy="6858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27" name="Picture 3" descr="C:\Users\ДНС\Desktop\фото собрание\IMG_4036.JPG"/>
          <p:cNvPicPr>
            <a:picLocks noChangeAspect="1" noChangeArrowheads="1"/>
          </p:cNvPicPr>
          <p:nvPr/>
        </p:nvPicPr>
        <p:blipFill>
          <a:blip r:embed="rId3" cstate="print"/>
          <a:srcRect t="10313" b="11875"/>
          <a:stretch>
            <a:fillRect/>
          </a:stretch>
        </p:blipFill>
        <p:spPr bwMode="auto">
          <a:xfrm>
            <a:off x="5562600" y="0"/>
            <a:ext cx="3200400" cy="3320415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6" name="Picture 2" descr="C:\Users\ДНС\Desktop\фото собрание\IMG_4035.JPG"/>
          <p:cNvPicPr>
            <a:picLocks noChangeAspect="1" noChangeArrowheads="1"/>
          </p:cNvPicPr>
          <p:nvPr/>
        </p:nvPicPr>
        <p:blipFill>
          <a:blip r:embed="rId4"/>
          <a:srcRect t="7059" b="26765"/>
          <a:stretch>
            <a:fillRect/>
          </a:stretch>
        </p:blipFill>
        <p:spPr bwMode="auto">
          <a:xfrm>
            <a:off x="5568526" y="3733800"/>
            <a:ext cx="3575474" cy="31242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30" name="Picture 6" descr="C:\Users\ДНС\Desktop\фото собрание\IMG_4033.JPG"/>
          <p:cNvPicPr>
            <a:picLocks noChangeAspect="1" noChangeArrowheads="1"/>
          </p:cNvPicPr>
          <p:nvPr/>
        </p:nvPicPr>
        <p:blipFill>
          <a:blip r:embed="rId5" cstate="print"/>
          <a:srcRect l="-1481"/>
          <a:stretch>
            <a:fillRect/>
          </a:stretch>
        </p:blipFill>
        <p:spPr bwMode="auto">
          <a:xfrm>
            <a:off x="381000" y="2895600"/>
            <a:ext cx="3015826" cy="39624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9" name="Picture 5" descr="C:\Users\ДНС\Desktop\фото собрание\IMG_4037.JPG"/>
          <p:cNvPicPr>
            <a:picLocks noChangeAspect="1" noChangeArrowheads="1"/>
          </p:cNvPicPr>
          <p:nvPr/>
        </p:nvPicPr>
        <p:blipFill>
          <a:blip r:embed="rId6" cstate="print"/>
          <a:srcRect r="-8000" b="17347"/>
          <a:stretch>
            <a:fillRect/>
          </a:stretch>
        </p:blipFill>
        <p:spPr bwMode="auto">
          <a:xfrm>
            <a:off x="0" y="0"/>
            <a:ext cx="3567853" cy="37338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533400" y="5934670"/>
            <a:ext cx="57547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Занимаюсь  дома!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600" decel="100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600" decel="100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600" decel="100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600" decel="100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00" decel="100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00" decel="100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60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6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Картинки по запросу пешеход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71152" cy="68580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светофо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grandsorganismes.gouv.qc.ca/fileadmin/_processed_/csm_Bonhomme_pancarte_1b1b5e7d6c.jpg"/>
          <p:cNvPicPr>
            <a:picLocks noChangeAspect="1" noChangeArrowheads="1"/>
          </p:cNvPicPr>
          <p:nvPr/>
        </p:nvPicPr>
        <p:blipFill>
          <a:blip r:embed="rId2"/>
          <a:srcRect l="30000" t="6645" r="7500" b="4393"/>
          <a:stretch>
            <a:fillRect/>
          </a:stretch>
        </p:blipFill>
        <p:spPr bwMode="auto">
          <a:xfrm>
            <a:off x="2743200" y="685800"/>
            <a:ext cx="5715000" cy="61722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 rot="21331238">
            <a:off x="3098067" y="2286052"/>
            <a:ext cx="5955273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Мы все  разные,</a:t>
            </a:r>
          </a:p>
          <a:p>
            <a:pPr algn="ctr"/>
            <a:r>
              <a:rPr lang="ru-RU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но нас </a:t>
            </a:r>
          </a:p>
          <a:p>
            <a:pPr algn="ctr"/>
            <a:r>
              <a:rPr lang="ru-RU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объединяют </a:t>
            </a:r>
          </a:p>
          <a:p>
            <a:pPr algn="ctr"/>
            <a:r>
              <a:rPr lang="ru-RU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НАШИ ДЕТИ!</a:t>
            </a:r>
            <a:endParaRPr lang="ru-RU" sz="4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4.bp.blogspot.com/-3Z_W1ot6i0o/Vm8QJ2IJ7UI/AAAAAAAAAFo/Q18ku7lGZXk/s1600/management-benefits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2095500"/>
            <a:ext cx="2857500" cy="47625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95400" y="609600"/>
            <a:ext cx="640104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Мой ребёнок лучший, </a:t>
            </a:r>
          </a:p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потому  что……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2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playcast.ru/uploads/2014/04/24/83452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0055" y="533400"/>
            <a:ext cx="9234055" cy="63246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371600" y="1676400"/>
            <a:ext cx="72698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Дети – это 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смысл жизни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28800" y="5334000"/>
            <a:ext cx="65128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Берегите своих детей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86000" y="5257800"/>
            <a:ext cx="44754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Любите детей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4038600"/>
            <a:ext cx="51558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Наполните чашу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762000"/>
            <a:ext cx="4454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Ребенок чаша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76800" y="381000"/>
            <a:ext cx="2803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Ребенок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104" name="Picture 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1" y="0"/>
            <a:ext cx="7420582" cy="6858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098" name="Picture 2" descr="ÐÐ°ÑÑÐ¸Ð½ÐºÐ¸ Ð¿Ð¾ Ð·Ð°Ð¿ÑÐ¾ÑÑ ÑÐ¸ÑÑÐ½Ð¾Ðº Ð½Ð° Ð¿ÐµÑÐºÐµ ÑÐµÐ±ÐµÐ½Ð¾Ðº ÑÑÐ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39124" cy="6858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108" name="Picture 12" descr="ÐÐ°ÑÑÐ¸Ð½ÐºÐ¸ Ð¿Ð¾ Ð·Ð°Ð¿ÑÐ¾ÑÑ ÑÐ¸ÑÐ¾Ð²Ð°Ð½Ð¸Ðµ Ð¿ÐµÑÐºÐ¾Ð¼ Ð´ÐµÑÐµÐ¹"/>
          <p:cNvPicPr>
            <a:picLocks noChangeAspect="1" noChangeArrowheads="1"/>
          </p:cNvPicPr>
          <p:nvPr/>
        </p:nvPicPr>
        <p:blipFill>
          <a:blip r:embed="rId4"/>
          <a:srcRect l="1302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106" name="Picture 10" descr="ÐÐ°ÑÑÐ¸Ð½ÐºÐ¸ Ð¿Ð¾ Ð·Ð°Ð¿ÑÐ¾ÑÑ ÑÐ¸ÑÐ¾Ð²Ð°Ð½Ð¸Ðµ Ð¿ÐµÑÐºÐ¾Ð¼ Ð´ÐµÑÐµÐ¹"/>
          <p:cNvPicPr>
            <a:picLocks noChangeAspect="1" noChangeArrowheads="1"/>
          </p:cNvPicPr>
          <p:nvPr/>
        </p:nvPicPr>
        <p:blipFill>
          <a:blip r:embed="rId5"/>
          <a:srcRect l="11007" r="9000"/>
          <a:stretch>
            <a:fillRect/>
          </a:stretch>
        </p:blipFill>
        <p:spPr bwMode="auto">
          <a:xfrm>
            <a:off x="102357" y="0"/>
            <a:ext cx="8885785" cy="6858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110" name="Picture 14" descr="ÐÐ°ÑÑÐ¸Ð½ÐºÐ¸ Ð¿Ð¾ Ð·Ð°Ð¿ÑÐ¾ÑÑ ÑÐ¸ÑÐ¾Ð²Ð°Ð½Ð¸Ðµ Ð¿ÐµÑÐºÐ¾Ð¼ Ð´ÐµÑÐµÐ¹"/>
          <p:cNvPicPr>
            <a:picLocks noChangeAspect="1" noChangeArrowheads="1"/>
          </p:cNvPicPr>
          <p:nvPr/>
        </p:nvPicPr>
        <p:blipFill>
          <a:blip r:embed="rId6"/>
          <a:srcRect l="7500" r="7500"/>
          <a:stretch>
            <a:fillRect/>
          </a:stretch>
        </p:blipFill>
        <p:spPr bwMode="auto">
          <a:xfrm>
            <a:off x="-1" y="0"/>
            <a:ext cx="9096587" cy="6858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100" name="Picture 4" descr="ÐÐ°ÑÑÐ¸Ð½ÐºÐ¸ Ð¿Ð¾ Ð·Ð°Ð¿ÑÐ¾ÑÑ ÑÐ¸ÑÐ¾Ð²Ð°Ð½Ð¸Ðµ Ð¿ÐµÑÐºÐ¾Ð¼ Ð´ÐµÑÐµÐ¹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102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3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3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3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1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3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6000"/>
                            </p:stCondLst>
                            <p:childTnLst>
                              <p:par>
                                <p:cTn id="4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8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3" grpId="0"/>
      <p:bldP spid="12" grpId="0"/>
      <p:bldP spid="11" grpId="0"/>
      <p:bldP spid="10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28800" y="381000"/>
            <a:ext cx="6594113" cy="14773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Здоровье – 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отсутствие недуга, болезни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8434" name="AutoShape 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6" name="AutoShape 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8" name="AutoShape 6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0" name="AutoShape 8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 t="7595" b="5063"/>
          <a:stretch>
            <a:fillRect/>
          </a:stretch>
        </p:blipFill>
        <p:spPr bwMode="auto">
          <a:xfrm>
            <a:off x="2928926" y="2071678"/>
            <a:ext cx="6215074" cy="4544382"/>
          </a:xfrm>
          <a:prstGeom prst="rect">
            <a:avLst/>
          </a:prstGeom>
          <a:noFill/>
        </p:spPr>
      </p:pic>
      <p:pic>
        <p:nvPicPr>
          <p:cNvPr id="8" name="Picture 8" descr="Superhero Teacher Clipart- #images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57200" y="2362200"/>
            <a:ext cx="4762500" cy="4762500"/>
          </a:xfrm>
          <a:prstGeom prst="rect">
            <a:avLst/>
          </a:prstGeom>
          <a:noFill/>
        </p:spPr>
      </p:pic>
      <p:pic>
        <p:nvPicPr>
          <p:cNvPr id="9" name="Picture 4" descr="Картинки по запросу человечки для презентации картинки"/>
          <p:cNvPicPr>
            <a:picLocks noChangeAspect="1" noChangeArrowheads="1"/>
          </p:cNvPicPr>
          <p:nvPr/>
        </p:nvPicPr>
        <p:blipFill>
          <a:blip r:embed="rId4"/>
          <a:srcRect l="16681" t="39590" r="67063" b="43945"/>
          <a:stretch>
            <a:fillRect/>
          </a:stretch>
        </p:blipFill>
        <p:spPr bwMode="auto">
          <a:xfrm>
            <a:off x="2667000" y="0"/>
            <a:ext cx="1009656" cy="100965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4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Картинки по запросу вопро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2857472"/>
            <a:ext cx="6000792" cy="4000528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676400" y="1752600"/>
            <a:ext cx="613501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 укрепить здоровье?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592553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 избежать болезни?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38200" y="762000"/>
            <a:ext cx="452919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Ребёнок заболел!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10200" y="2514600"/>
            <a:ext cx="308334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делать?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926</TotalTime>
  <Words>227</Words>
  <PresentationFormat>Экран (4:3)</PresentationFormat>
  <Paragraphs>108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LenOVO</dc:creator>
  <cp:lastModifiedBy>LenOVO</cp:lastModifiedBy>
  <cp:revision>73</cp:revision>
  <dcterms:created xsi:type="dcterms:W3CDTF">2018-10-15T08:25:56Z</dcterms:created>
  <dcterms:modified xsi:type="dcterms:W3CDTF">2018-10-19T12:16:25Z</dcterms:modified>
</cp:coreProperties>
</file>