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3" r:id="rId3"/>
    <p:sldId id="266" r:id="rId4"/>
    <p:sldId id="267" r:id="rId5"/>
    <p:sldId id="268" r:id="rId6"/>
    <p:sldId id="272" r:id="rId7"/>
    <p:sldId id="273" r:id="rId8"/>
    <p:sldId id="274" r:id="rId9"/>
    <p:sldId id="275" r:id="rId10"/>
    <p:sldId id="280" r:id="rId11"/>
    <p:sldId id="276" r:id="rId12"/>
    <p:sldId id="264" r:id="rId13"/>
    <p:sldId id="281" r:id="rId14"/>
    <p:sldId id="258" r:id="rId15"/>
    <p:sldId id="277" r:id="rId16"/>
    <p:sldId id="282" r:id="rId17"/>
    <p:sldId id="262" r:id="rId18"/>
    <p:sldId id="283" r:id="rId19"/>
    <p:sldId id="261" r:id="rId20"/>
    <p:sldId id="260" r:id="rId21"/>
    <p:sldId id="287" r:id="rId22"/>
    <p:sldId id="286" r:id="rId23"/>
    <p:sldId id="289" r:id="rId24"/>
    <p:sldId id="288" r:id="rId25"/>
    <p:sldId id="290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699EC-A60E-424A-B3EA-CDB4A5C9B3DB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466F2-5863-452B-A24A-D3F3384156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857232"/>
            <a:ext cx="678512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Волшебные круги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6" name="Picture 2" descr="Картинки по запросу смайлики на прозрачном фоне"/>
          <p:cNvPicPr>
            <a:picLocks noChangeAspect="1" noChangeArrowheads="1"/>
          </p:cNvPicPr>
          <p:nvPr/>
        </p:nvPicPr>
        <p:blipFill>
          <a:blip r:embed="rId2"/>
          <a:srcRect b="14521"/>
          <a:stretch>
            <a:fillRect/>
          </a:stretch>
        </p:blipFill>
        <p:spPr bwMode="auto">
          <a:xfrm>
            <a:off x="0" y="3143224"/>
            <a:ext cx="5214974" cy="3714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9124" y="5715016"/>
            <a:ext cx="557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МБДОУ «Сказка»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Купчинская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Елена Васильевна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2" cstate="print"/>
          <a:srcRect l="945" t="668" r="53780" b="67721"/>
          <a:stretch>
            <a:fillRect/>
          </a:stretch>
        </p:blipFill>
        <p:spPr bwMode="auto">
          <a:xfrm>
            <a:off x="285720" y="428604"/>
            <a:ext cx="2786131" cy="2751281"/>
          </a:xfrm>
          <a:prstGeom prst="ellipse">
            <a:avLst/>
          </a:prstGeom>
          <a:noFill/>
        </p:spPr>
      </p:pic>
      <p:pic>
        <p:nvPicPr>
          <p:cNvPr id="2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3" cstate="print"/>
          <a:srcRect l="28528" t="20833" b="29696"/>
          <a:stretch>
            <a:fillRect/>
          </a:stretch>
        </p:blipFill>
        <p:spPr bwMode="auto">
          <a:xfrm>
            <a:off x="2500298" y="214290"/>
            <a:ext cx="3280311" cy="3211723"/>
          </a:xfrm>
          <a:prstGeom prst="ellipse">
            <a:avLst/>
          </a:prstGeom>
          <a:noFill/>
        </p:spPr>
      </p:pic>
      <p:pic>
        <p:nvPicPr>
          <p:cNvPr id="6" name="Picture 2" descr="C:\Users\User\Desktop\Круги Луллия\Животное-среда обитания и дом.jpg"/>
          <p:cNvPicPr>
            <a:picLocks noChangeAspect="1" noChangeArrowheads="1"/>
          </p:cNvPicPr>
          <p:nvPr/>
        </p:nvPicPr>
        <p:blipFill>
          <a:blip r:embed="rId4" cstate="print"/>
          <a:srcRect l="58505" t="35293" b="35308"/>
          <a:stretch>
            <a:fillRect/>
          </a:stretch>
        </p:blipFill>
        <p:spPr bwMode="auto">
          <a:xfrm>
            <a:off x="214282" y="3143248"/>
            <a:ext cx="3286727" cy="3293407"/>
          </a:xfrm>
          <a:prstGeom prst="ellipse">
            <a:avLst/>
          </a:prstGeom>
          <a:noFill/>
        </p:spPr>
      </p:pic>
      <p:pic>
        <p:nvPicPr>
          <p:cNvPr id="34820" name="Picture 4" descr="C:\Users\User\Desktop\Круги Луллия\бууууу.jpg"/>
          <p:cNvPicPr>
            <a:picLocks noChangeAspect="1" noChangeArrowheads="1"/>
          </p:cNvPicPr>
          <p:nvPr/>
        </p:nvPicPr>
        <p:blipFill>
          <a:blip r:embed="rId5"/>
          <a:srcRect l="8593" t="6250" r="26562" b="8333"/>
          <a:stretch>
            <a:fillRect/>
          </a:stretch>
        </p:blipFill>
        <p:spPr bwMode="auto">
          <a:xfrm>
            <a:off x="1928794" y="3357562"/>
            <a:ext cx="3543126" cy="3500438"/>
          </a:xfrm>
          <a:prstGeom prst="ellipse">
            <a:avLst/>
          </a:prstGeom>
          <a:noFill/>
        </p:spPr>
      </p:pic>
      <p:pic>
        <p:nvPicPr>
          <p:cNvPr id="5" name="Picture 3" descr="C:\Users\User\Desktop\Круги Луллия\Животное-среда обитания и дом.jpg"/>
          <p:cNvPicPr>
            <a:picLocks noChangeAspect="1" noChangeArrowheads="1"/>
          </p:cNvPicPr>
          <p:nvPr/>
        </p:nvPicPr>
        <p:blipFill>
          <a:blip r:embed="rId6" cstate="print"/>
          <a:srcRect t="549" r="30155" b="50676"/>
          <a:stretch>
            <a:fillRect/>
          </a:stretch>
        </p:blipFill>
        <p:spPr bwMode="auto">
          <a:xfrm rot="5129177">
            <a:off x="4929190" y="214290"/>
            <a:ext cx="3857652" cy="3810119"/>
          </a:xfrm>
          <a:prstGeom prst="ellipse">
            <a:avLst/>
          </a:prstGeom>
          <a:noFill/>
        </p:spPr>
      </p:pic>
      <p:pic>
        <p:nvPicPr>
          <p:cNvPr id="34818" name="Picture 2" descr="C:\Users\User\Desktop\папа.jpg"/>
          <p:cNvPicPr>
            <a:picLocks noChangeAspect="1" noChangeArrowheads="1"/>
          </p:cNvPicPr>
          <p:nvPr/>
        </p:nvPicPr>
        <p:blipFill>
          <a:blip r:embed="rId7"/>
          <a:srcRect l="7031" t="7303" r="28236" b="7291"/>
          <a:stretch>
            <a:fillRect/>
          </a:stretch>
        </p:blipFill>
        <p:spPr bwMode="auto">
          <a:xfrm>
            <a:off x="4643438" y="2704512"/>
            <a:ext cx="4197451" cy="4153488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User\Desktop\Круги Луллия\фото для мастеркласса\аирЫАрКпп\DSC_0674.JPG"/>
          <p:cNvPicPr>
            <a:picLocks noChangeAspect="1" noChangeArrowheads="1"/>
          </p:cNvPicPr>
          <p:nvPr/>
        </p:nvPicPr>
        <p:blipFill>
          <a:blip r:embed="rId2" cstate="print"/>
          <a:srcRect l="16318" r="19390" b="6249"/>
          <a:stretch>
            <a:fillRect/>
          </a:stretch>
        </p:blipFill>
        <p:spPr bwMode="auto">
          <a:xfrm>
            <a:off x="4643438" y="214290"/>
            <a:ext cx="4286280" cy="4155678"/>
          </a:xfrm>
          <a:prstGeom prst="ellipse">
            <a:avLst/>
          </a:prstGeom>
          <a:noFill/>
        </p:spPr>
      </p:pic>
      <p:pic>
        <p:nvPicPr>
          <p:cNvPr id="5" name="Picture 6" descr="C:\Users\User\Desktop\Круги Луллия\фото для мастеркласса\ыаиыа.JPG"/>
          <p:cNvPicPr>
            <a:picLocks noChangeAspect="1" noChangeArrowheads="1"/>
          </p:cNvPicPr>
          <p:nvPr/>
        </p:nvPicPr>
        <p:blipFill>
          <a:blip r:embed="rId3" cstate="print"/>
          <a:srcRect l="14544" t="3125" r="19998" b="7812"/>
          <a:stretch>
            <a:fillRect/>
          </a:stretch>
        </p:blipFill>
        <p:spPr bwMode="auto">
          <a:xfrm>
            <a:off x="428596" y="0"/>
            <a:ext cx="4435708" cy="3966046"/>
          </a:xfrm>
          <a:prstGeom prst="ellipse">
            <a:avLst/>
          </a:prstGeom>
          <a:noFill/>
        </p:spPr>
      </p:pic>
      <p:sp>
        <p:nvSpPr>
          <p:cNvPr id="14340" name="AutoShape 4" descr="Картинки по запросу ВОПР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 descr="C:\Users\User\Desktop\Круги Луллия\DSC_0690.JPG"/>
          <p:cNvPicPr>
            <a:picLocks noChangeAspect="1" noChangeArrowheads="1"/>
          </p:cNvPicPr>
          <p:nvPr/>
        </p:nvPicPr>
        <p:blipFill>
          <a:blip r:embed="rId4" cstate="print"/>
          <a:srcRect l="14855" r="10948" b="808"/>
          <a:stretch>
            <a:fillRect/>
          </a:stretch>
        </p:blipFill>
        <p:spPr bwMode="auto">
          <a:xfrm>
            <a:off x="2857488" y="2857472"/>
            <a:ext cx="4500594" cy="4000528"/>
          </a:xfrm>
          <a:prstGeom prst="ellipse">
            <a:avLst/>
          </a:prstGeom>
          <a:noFill/>
          <a:effectLst/>
        </p:spPr>
      </p:pic>
      <p:pic>
        <p:nvPicPr>
          <p:cNvPr id="19458" name="Picture 2" descr="Картинки по запросу смайлики на прозрачном фоне"/>
          <p:cNvPicPr>
            <a:picLocks noChangeAspect="1" noChangeArrowheads="1"/>
          </p:cNvPicPr>
          <p:nvPr/>
        </p:nvPicPr>
        <p:blipFill>
          <a:blip r:embed="rId5"/>
          <a:srcRect l="6557" b="8665"/>
          <a:stretch>
            <a:fillRect/>
          </a:stretch>
        </p:blipFill>
        <p:spPr bwMode="auto">
          <a:xfrm>
            <a:off x="285720" y="3846410"/>
            <a:ext cx="4071966" cy="30115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Круги Луллия\фото для мастеркласса\DSC_0720.JPG"/>
          <p:cNvPicPr>
            <a:picLocks noChangeAspect="1" noChangeArrowheads="1"/>
          </p:cNvPicPr>
          <p:nvPr/>
        </p:nvPicPr>
        <p:blipFill>
          <a:blip r:embed="rId2" cstate="print"/>
          <a:srcRect l="7812" r="26563" b="1825"/>
          <a:stretch>
            <a:fillRect/>
          </a:stretch>
        </p:blipFill>
        <p:spPr bwMode="auto">
          <a:xfrm>
            <a:off x="0" y="0"/>
            <a:ext cx="6858048" cy="68215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9459" name="Picture 3" descr="C:\Users\User\Desktop\Круги Луллия\фото для мастеркласса\DSC_0726.JPG"/>
          <p:cNvPicPr>
            <a:picLocks noChangeAspect="1" noChangeArrowheads="1"/>
          </p:cNvPicPr>
          <p:nvPr/>
        </p:nvPicPr>
        <p:blipFill>
          <a:blip r:embed="rId3" cstate="print"/>
          <a:srcRect r="2865" b="5468"/>
          <a:stretch>
            <a:fillRect/>
          </a:stretch>
        </p:blipFill>
        <p:spPr bwMode="auto">
          <a:xfrm>
            <a:off x="0" y="0"/>
            <a:ext cx="9144000" cy="684339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8434" name="Picture 2" descr="Картинки по запросу смайлики на прозрачном фоне"/>
          <p:cNvPicPr>
            <a:picLocks noChangeAspect="1" noChangeArrowheads="1"/>
          </p:cNvPicPr>
          <p:nvPr/>
        </p:nvPicPr>
        <p:blipFill>
          <a:blip r:embed="rId4"/>
          <a:srcRect r="11538" b="14193"/>
          <a:stretch>
            <a:fillRect/>
          </a:stretch>
        </p:blipFill>
        <p:spPr bwMode="auto">
          <a:xfrm>
            <a:off x="5786414" y="3769058"/>
            <a:ext cx="3357586" cy="30889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3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Круги Луллия\Купчинская\DSC_0722.JPG"/>
          <p:cNvPicPr>
            <a:picLocks noChangeAspect="1" noChangeArrowheads="1"/>
          </p:cNvPicPr>
          <p:nvPr/>
        </p:nvPicPr>
        <p:blipFill>
          <a:blip r:embed="rId2" cstate="print"/>
          <a:srcRect r="14062"/>
          <a:stretch>
            <a:fillRect/>
          </a:stretch>
        </p:blipFill>
        <p:spPr bwMode="auto">
          <a:xfrm>
            <a:off x="0" y="0"/>
            <a:ext cx="9144000" cy="690885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857496"/>
            <a:ext cx="3395053" cy="40005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642918"/>
            <a:ext cx="7143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Хочу сделать пособие сама!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5" name="Picture 7" descr="C:\Users\User\Desktop\Круги Луллия\DSC_0679.JPG"/>
          <p:cNvPicPr>
            <a:picLocks noChangeAspect="1" noChangeArrowheads="1"/>
          </p:cNvPicPr>
          <p:nvPr/>
        </p:nvPicPr>
        <p:blipFill>
          <a:blip r:embed="rId3" cstate="print"/>
          <a:srcRect l="3830" t="6250"/>
          <a:stretch>
            <a:fillRect/>
          </a:stretch>
        </p:blipFill>
        <p:spPr bwMode="auto">
          <a:xfrm>
            <a:off x="3412623" y="2428868"/>
            <a:ext cx="5731377" cy="371477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Выноска-облако 6"/>
          <p:cNvSpPr/>
          <p:nvPr/>
        </p:nvSpPr>
        <p:spPr>
          <a:xfrm>
            <a:off x="428596" y="214290"/>
            <a:ext cx="8715404" cy="2071678"/>
          </a:xfrm>
          <a:prstGeom prst="cloudCallout">
            <a:avLst>
              <a:gd name="adj1" fmla="val -36300"/>
              <a:gd name="adj2" fmla="val 81216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6" descr="Картинки по запросу ВОПРО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172670"/>
            <a:ext cx="3071803" cy="3685330"/>
          </a:xfrm>
          <a:prstGeom prst="rect">
            <a:avLst/>
          </a:prstGeom>
          <a:noFill/>
        </p:spPr>
      </p:pic>
      <p:pic>
        <p:nvPicPr>
          <p:cNvPr id="3074" name="Picture 2" descr="I:\DCIM\100D3200\DSC_0692.JPG"/>
          <p:cNvPicPr>
            <a:picLocks noChangeAspect="1" noChangeArrowheads="1"/>
          </p:cNvPicPr>
          <p:nvPr/>
        </p:nvPicPr>
        <p:blipFill>
          <a:blip r:embed="rId3" cstate="print"/>
          <a:srcRect l="8315" r="13380" b="6264"/>
          <a:stretch>
            <a:fillRect/>
          </a:stretch>
        </p:blipFill>
        <p:spPr bwMode="auto">
          <a:xfrm rot="16200000">
            <a:off x="2600824" y="828144"/>
            <a:ext cx="6715148" cy="534456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Овал 5"/>
          <p:cNvSpPr/>
          <p:nvPr/>
        </p:nvSpPr>
        <p:spPr>
          <a:xfrm>
            <a:off x="3929058" y="4429132"/>
            <a:ext cx="1285884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786578" y="4357694"/>
            <a:ext cx="1285884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857752" y="1357298"/>
            <a:ext cx="2143140" cy="1071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4" cstate="print"/>
          <a:srcRect l="28528" t="20833" r="1521" b="29696"/>
          <a:stretch>
            <a:fillRect/>
          </a:stretch>
        </p:blipFill>
        <p:spPr bwMode="auto">
          <a:xfrm rot="8502349">
            <a:off x="2407619" y="621219"/>
            <a:ext cx="3071866" cy="3073019"/>
          </a:xfrm>
          <a:prstGeom prst="ellipse">
            <a:avLst/>
          </a:prstGeom>
          <a:noFill/>
        </p:spPr>
      </p:pic>
      <p:pic>
        <p:nvPicPr>
          <p:cNvPr id="3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5" cstate="print"/>
          <a:srcRect l="945" t="668" r="54346" b="67721"/>
          <a:stretch>
            <a:fillRect/>
          </a:stretch>
        </p:blipFill>
        <p:spPr bwMode="auto">
          <a:xfrm rot="17185854">
            <a:off x="5802678" y="569968"/>
            <a:ext cx="2953440" cy="2953440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06094 0.4268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01806 0.4393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Круги Луллия\фото для мастеркласса\DSC_0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00108"/>
            <a:ext cx="7215238" cy="43577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071670" y="2714620"/>
            <a:ext cx="214314" cy="2143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572264" y="2714620"/>
            <a:ext cx="214314" cy="2143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964381" y="4179099"/>
            <a:ext cx="235745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5536413" y="4179099"/>
            <a:ext cx="2358248" cy="794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1393009" y="2250273"/>
            <a:ext cx="31386" cy="124583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7322363" y="2250273"/>
            <a:ext cx="31386" cy="124583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00100" y="250030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Segoe Print" pitchFamily="2" charset="0"/>
              </a:rPr>
              <a:t>6, 5 см</a:t>
            </a:r>
            <a:endParaRPr lang="ru-RU" sz="1600" b="1" dirty="0">
              <a:latin typeface="Segoe Pri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934865" y="3851557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11 см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2428868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6, 5 см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5790229" y="3853845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11 см</a:t>
            </a:r>
            <a:endParaRPr lang="ru-RU" b="1" dirty="0">
              <a:latin typeface="Segoe Print" pitchFamily="2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857232"/>
            <a:ext cx="1785950" cy="1785950"/>
          </a:xfrm>
          <a:prstGeom prst="rect">
            <a:avLst/>
          </a:prstGeom>
          <a:noFill/>
        </p:spPr>
      </p:pic>
      <p:pic>
        <p:nvPicPr>
          <p:cNvPr id="38915" name="Picture 3" descr="C:\Users\User\Desktop\Круги Луллия\фото для мастеркласса\DSC_0671.JPG"/>
          <p:cNvPicPr>
            <a:picLocks noChangeAspect="1" noChangeArrowheads="1"/>
          </p:cNvPicPr>
          <p:nvPr/>
        </p:nvPicPr>
        <p:blipFill>
          <a:blip r:embed="rId3" cstate="print"/>
          <a:srcRect l="8593" t="4175" r="29687" b="25325"/>
          <a:stretch>
            <a:fillRect/>
          </a:stretch>
        </p:blipFill>
        <p:spPr bwMode="auto">
          <a:xfrm flipH="1">
            <a:off x="3000364" y="2428868"/>
            <a:ext cx="5831691" cy="44291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6248" y="1214422"/>
            <a:ext cx="4088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ЛАЙФХАК!</a:t>
            </a:r>
            <a:endParaRPr lang="ru-RU" sz="66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Картинки по запросу ВОПРОС"/>
          <p:cNvPicPr>
            <a:picLocks noChangeAspect="1" noChangeArrowheads="1"/>
          </p:cNvPicPr>
          <p:nvPr/>
        </p:nvPicPr>
        <p:blipFill>
          <a:blip r:embed="rId4"/>
          <a:srcRect l="13691"/>
          <a:stretch>
            <a:fillRect/>
          </a:stretch>
        </p:blipFill>
        <p:spPr bwMode="auto">
          <a:xfrm flipH="1">
            <a:off x="0" y="3000372"/>
            <a:ext cx="2949936" cy="3857628"/>
          </a:xfrm>
          <a:prstGeom prst="ellipse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111048">
            <a:off x="603145" y="2310035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130195">
            <a:off x="1821514" y="1774606"/>
            <a:ext cx="571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772862">
            <a:off x="2177412" y="2590122"/>
            <a:ext cx="54053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573149">
            <a:off x="928662" y="1142984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234752">
            <a:off x="1687583" y="506487"/>
            <a:ext cx="6607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85852" y="2571744"/>
            <a:ext cx="3978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758775">
            <a:off x="2380492" y="866311"/>
            <a:ext cx="70724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3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Users\User\Desktop\Круги Луллия\фото для мастеркласса\DSC_0672.JPG"/>
          <p:cNvPicPr>
            <a:picLocks noChangeAspect="1" noChangeArrowheads="1"/>
          </p:cNvPicPr>
          <p:nvPr/>
        </p:nvPicPr>
        <p:blipFill>
          <a:blip r:embed="rId2" cstate="print"/>
          <a:srcRect l="-7377" r="10156" b="9688"/>
          <a:stretch>
            <a:fillRect/>
          </a:stretch>
        </p:blipFill>
        <p:spPr bwMode="auto">
          <a:xfrm>
            <a:off x="0" y="214290"/>
            <a:ext cx="4500530" cy="300037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8437" name="Picture 5" descr="C:\Users\User\Desktop\Круги Луллия\фото для мастеркласса\DSC_0678.JPG"/>
          <p:cNvPicPr>
            <a:picLocks noChangeAspect="1" noChangeArrowheads="1"/>
          </p:cNvPicPr>
          <p:nvPr/>
        </p:nvPicPr>
        <p:blipFill>
          <a:blip r:embed="rId3" cstate="print"/>
          <a:srcRect l="9375" r="4687" b="7700"/>
          <a:stretch>
            <a:fillRect/>
          </a:stretch>
        </p:blipFill>
        <p:spPr bwMode="auto">
          <a:xfrm>
            <a:off x="4442271" y="0"/>
            <a:ext cx="4701729" cy="335758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3" name="Picture 1" descr="C:\Users\User\Desktop\Круги Луллия\фото для мастеркласса\DSC_07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357562"/>
            <a:ext cx="4713161" cy="32861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12" descr="Картинки по запросу ВОПРОС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756941"/>
            <a:ext cx="3590699" cy="31010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Картинки по запросу восклицательный зна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000500"/>
            <a:ext cx="2381250" cy="2857500"/>
          </a:xfrm>
          <a:prstGeom prst="rect">
            <a:avLst/>
          </a:prstGeom>
          <a:noFill/>
        </p:spPr>
      </p:pic>
      <p:pic>
        <p:nvPicPr>
          <p:cNvPr id="1026" name="Picture 2" descr="C:\Users\User\Desktop\Круги Луллия\Купчинская\DSC_0698.JPG"/>
          <p:cNvPicPr>
            <a:picLocks noChangeAspect="1" noChangeArrowheads="1"/>
          </p:cNvPicPr>
          <p:nvPr/>
        </p:nvPicPr>
        <p:blipFill>
          <a:blip r:embed="rId3" cstate="print"/>
          <a:srcRect l="4639" r="5678"/>
          <a:stretch>
            <a:fillRect/>
          </a:stretch>
        </p:blipFill>
        <p:spPr bwMode="auto">
          <a:xfrm>
            <a:off x="285720" y="0"/>
            <a:ext cx="4643438" cy="344254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7" name="Picture 3" descr="C:\Users\User\Desktop\Круги Луллия\Купчинская\DSC_0706.JPG"/>
          <p:cNvPicPr>
            <a:picLocks noChangeAspect="1" noChangeArrowheads="1"/>
          </p:cNvPicPr>
          <p:nvPr/>
        </p:nvPicPr>
        <p:blipFill>
          <a:blip r:embed="rId4" cstate="print"/>
          <a:srcRect l="9375" r="25000"/>
          <a:stretch>
            <a:fillRect/>
          </a:stretch>
        </p:blipFill>
        <p:spPr bwMode="auto">
          <a:xfrm>
            <a:off x="4913434" y="0"/>
            <a:ext cx="4230565" cy="42862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8" name="Picture 4" descr="C:\Users\User\Desktop\Круги Луллия\Купчинская\DSC_0740.JPG"/>
          <p:cNvPicPr>
            <a:picLocks noChangeAspect="1" noChangeArrowheads="1"/>
          </p:cNvPicPr>
          <p:nvPr/>
        </p:nvPicPr>
        <p:blipFill>
          <a:blip r:embed="rId5" cstate="print"/>
          <a:srcRect l="13280" r="21094" b="22975"/>
          <a:stretch>
            <a:fillRect/>
          </a:stretch>
        </p:blipFill>
        <p:spPr bwMode="auto">
          <a:xfrm>
            <a:off x="428596" y="3267358"/>
            <a:ext cx="4601077" cy="359064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Круги Луллия\что кому нужно.jpg"/>
          <p:cNvPicPr>
            <a:picLocks noChangeAspect="1" noChangeArrowheads="1"/>
          </p:cNvPicPr>
          <p:nvPr/>
        </p:nvPicPr>
        <p:blipFill>
          <a:blip r:embed="rId2" cstate="print"/>
          <a:srcRect l="23478" t="38765" r="2270" b="10007"/>
          <a:stretch>
            <a:fillRect/>
          </a:stretch>
        </p:blipFill>
        <p:spPr bwMode="auto">
          <a:xfrm rot="3164504">
            <a:off x="20124" y="1433326"/>
            <a:ext cx="4592047" cy="4481395"/>
          </a:xfrm>
          <a:prstGeom prst="ellipse">
            <a:avLst/>
          </a:prstGeom>
          <a:noFill/>
        </p:spPr>
      </p:pic>
      <p:pic>
        <p:nvPicPr>
          <p:cNvPr id="6" name="Picture 2" descr="C:\Users\User\Desktop\Круги Луллия\что кому нужно.jpg"/>
          <p:cNvPicPr>
            <a:picLocks noChangeAspect="1" noChangeArrowheads="1"/>
          </p:cNvPicPr>
          <p:nvPr/>
        </p:nvPicPr>
        <p:blipFill>
          <a:blip r:embed="rId3" cstate="print"/>
          <a:srcRect l="6771" t="3125" r="48527" b="65272"/>
          <a:stretch>
            <a:fillRect/>
          </a:stretch>
        </p:blipFill>
        <p:spPr bwMode="auto">
          <a:xfrm>
            <a:off x="4571969" y="1214422"/>
            <a:ext cx="4572031" cy="4572032"/>
          </a:xfrm>
          <a:prstGeom prst="ellipse">
            <a:avLst/>
          </a:prstGeom>
          <a:noFill/>
        </p:spPr>
      </p:pic>
      <p:sp>
        <p:nvSpPr>
          <p:cNvPr id="9" name="Шестиугольник 8"/>
          <p:cNvSpPr/>
          <p:nvPr/>
        </p:nvSpPr>
        <p:spPr>
          <a:xfrm>
            <a:off x="2428860" y="2214554"/>
            <a:ext cx="4214842" cy="2571768"/>
          </a:xfrm>
          <a:prstGeom prst="hexagon">
            <a:avLst>
              <a:gd name="adj" fmla="val 82870"/>
              <a:gd name="vf" fmla="val 11547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User\Desktop\Круги Луллия\фото для мастеркласса\ыаиыа.JPG"/>
          <p:cNvPicPr>
            <a:picLocks noChangeAspect="1" noChangeArrowheads="1"/>
          </p:cNvPicPr>
          <p:nvPr/>
        </p:nvPicPr>
        <p:blipFill>
          <a:blip r:embed="rId2" cstate="print"/>
          <a:srcRect l="14544" t="3125" r="19998" b="7812"/>
          <a:stretch>
            <a:fillRect/>
          </a:stretch>
        </p:blipFill>
        <p:spPr bwMode="auto">
          <a:xfrm>
            <a:off x="928662" y="3214686"/>
            <a:ext cx="3857620" cy="3449167"/>
          </a:xfrm>
          <a:prstGeom prst="ellipse">
            <a:avLst/>
          </a:prstGeom>
          <a:noFill/>
        </p:spPr>
      </p:pic>
      <p:pic>
        <p:nvPicPr>
          <p:cNvPr id="3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3" cstate="print"/>
          <a:srcRect l="945" t="668" r="53780" b="67721"/>
          <a:stretch>
            <a:fillRect/>
          </a:stretch>
        </p:blipFill>
        <p:spPr bwMode="auto">
          <a:xfrm>
            <a:off x="285720" y="214290"/>
            <a:ext cx="2916481" cy="2880000"/>
          </a:xfrm>
          <a:prstGeom prst="ellipse">
            <a:avLst/>
          </a:prstGeom>
          <a:noFill/>
        </p:spPr>
      </p:pic>
      <p:pic>
        <p:nvPicPr>
          <p:cNvPr id="4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4" cstate="print"/>
          <a:srcRect l="28528" t="20833" b="29696"/>
          <a:stretch>
            <a:fillRect/>
          </a:stretch>
        </p:blipFill>
        <p:spPr bwMode="auto">
          <a:xfrm>
            <a:off x="3214678" y="214290"/>
            <a:ext cx="2941504" cy="2880000"/>
          </a:xfrm>
          <a:prstGeom prst="ellipse">
            <a:avLst/>
          </a:prstGeom>
          <a:noFill/>
        </p:spPr>
      </p:pic>
      <p:pic>
        <p:nvPicPr>
          <p:cNvPr id="5" name="Picture 2" descr="C:\Users\User\Desktop\Круги Луллия\от 1 до 10внешний круг.jpg"/>
          <p:cNvPicPr>
            <a:picLocks noChangeAspect="1" noChangeArrowheads="1"/>
          </p:cNvPicPr>
          <p:nvPr/>
        </p:nvPicPr>
        <p:blipFill>
          <a:blip r:embed="rId5" cstate="print"/>
          <a:srcRect b="29212"/>
          <a:stretch>
            <a:fillRect/>
          </a:stretch>
        </p:blipFill>
        <p:spPr bwMode="auto">
          <a:xfrm>
            <a:off x="6195466" y="214290"/>
            <a:ext cx="2948534" cy="2952000"/>
          </a:xfrm>
          <a:prstGeom prst="ellipse">
            <a:avLst/>
          </a:prstGeom>
          <a:noFill/>
        </p:spPr>
      </p:pic>
      <p:pic>
        <p:nvPicPr>
          <p:cNvPr id="44036" name="Picture 4" descr="Картинки по запросу стрелоч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2775615" flipH="1">
            <a:off x="152958" y="2804220"/>
            <a:ext cx="1950818" cy="1927957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rot="10800000" flipH="1">
            <a:off x="214282" y="1643050"/>
            <a:ext cx="2916481" cy="1588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42976" y="128586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Segoe Print" pitchFamily="2" charset="0"/>
              </a:rPr>
              <a:t>d=</a:t>
            </a:r>
            <a:r>
              <a:rPr lang="ru-RU" b="1" dirty="0" smtClean="0">
                <a:latin typeface="Segoe Print" pitchFamily="2" charset="0"/>
              </a:rPr>
              <a:t>16 см</a:t>
            </a:r>
            <a:endParaRPr lang="ru-RU" b="1" dirty="0">
              <a:latin typeface="Segoe Print" pitchFamily="2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H="1">
            <a:off x="3214678" y="1643050"/>
            <a:ext cx="2916481" cy="1588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H="1">
            <a:off x="6227519" y="1643050"/>
            <a:ext cx="2916481" cy="1588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1285860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Segoe Print" pitchFamily="2" charset="0"/>
              </a:rPr>
              <a:t>d=</a:t>
            </a:r>
            <a:r>
              <a:rPr lang="ru-RU" b="1" dirty="0" smtClean="0">
                <a:latin typeface="Segoe Print" pitchFamily="2" charset="0"/>
              </a:rPr>
              <a:t>16 см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00892" y="1285860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Segoe Print" pitchFamily="2" charset="0"/>
              </a:rPr>
              <a:t>d=</a:t>
            </a:r>
            <a:r>
              <a:rPr lang="ru-RU" b="1" dirty="0" smtClean="0">
                <a:latin typeface="Segoe Print" pitchFamily="2" charset="0"/>
              </a:rPr>
              <a:t>16 см</a:t>
            </a:r>
            <a:endParaRPr lang="ru-RU" b="1" dirty="0">
              <a:latin typeface="Segoe Print" pitchFamily="2" charset="0"/>
            </a:endParaRPr>
          </a:p>
        </p:txBody>
      </p:sp>
      <p:pic>
        <p:nvPicPr>
          <p:cNvPr id="44040" name="Picture 8" descr="Картинки по запросу ВОПРОС"/>
          <p:cNvPicPr>
            <a:picLocks noChangeAspect="1" noChangeArrowheads="1"/>
          </p:cNvPicPr>
          <p:nvPr/>
        </p:nvPicPr>
        <p:blipFill>
          <a:blip r:embed="rId7"/>
          <a:srcRect b="12499"/>
          <a:stretch>
            <a:fillRect/>
          </a:stretch>
        </p:blipFill>
        <p:spPr bwMode="auto">
          <a:xfrm flipH="1">
            <a:off x="4500562" y="3143248"/>
            <a:ext cx="4245431" cy="37147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User\Desktop\Круги Луллия\бууууу.jpg"/>
          <p:cNvPicPr>
            <a:picLocks noChangeAspect="1" noChangeArrowheads="1"/>
          </p:cNvPicPr>
          <p:nvPr/>
        </p:nvPicPr>
        <p:blipFill>
          <a:blip r:embed="rId2"/>
          <a:srcRect l="8593" t="6250" r="26562" b="8333"/>
          <a:stretch>
            <a:fillRect/>
          </a:stretch>
        </p:blipFill>
        <p:spPr bwMode="auto">
          <a:xfrm rot="17664844">
            <a:off x="4516212" y="928670"/>
            <a:ext cx="4627788" cy="4572032"/>
          </a:xfrm>
          <a:prstGeom prst="ellipse">
            <a:avLst/>
          </a:prstGeom>
          <a:noFill/>
        </p:spPr>
      </p:pic>
      <p:pic>
        <p:nvPicPr>
          <p:cNvPr id="4" name="Picture 2" descr="C:\Users\User\Desktop\папа.jpg"/>
          <p:cNvPicPr>
            <a:picLocks noChangeAspect="1" noChangeArrowheads="1"/>
          </p:cNvPicPr>
          <p:nvPr/>
        </p:nvPicPr>
        <p:blipFill>
          <a:blip r:embed="rId3"/>
          <a:srcRect l="7031" t="7303" r="28236" b="7291"/>
          <a:stretch>
            <a:fillRect/>
          </a:stretch>
        </p:blipFill>
        <p:spPr bwMode="auto">
          <a:xfrm rot="3964308">
            <a:off x="93569" y="906128"/>
            <a:ext cx="4519472" cy="4472136"/>
          </a:xfrm>
          <a:prstGeom prst="ellipse">
            <a:avLst/>
          </a:prstGeom>
          <a:noFill/>
        </p:spPr>
      </p:pic>
      <p:sp>
        <p:nvSpPr>
          <p:cNvPr id="5" name="Шестиугольник 4"/>
          <p:cNvSpPr/>
          <p:nvPr/>
        </p:nvSpPr>
        <p:spPr>
          <a:xfrm>
            <a:off x="2428860" y="2000240"/>
            <a:ext cx="4214842" cy="2214578"/>
          </a:xfrm>
          <a:prstGeom prst="hexagon">
            <a:avLst>
              <a:gd name="adj" fmla="val 93342"/>
              <a:gd name="vf" fmla="val 11547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785786" y="5357826"/>
            <a:ext cx="7715304" cy="121444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Impact"/>
              </a:rPr>
              <a:t>Авторская разработка!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/>
              <a:latin typeface="Impact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9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AutoShape 4" descr="Картинки по запросу ВОПР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3" descr="C:\Users\User\Desktop\Круги Луллия\фото для мастеркласса\DSC_0726.JPG"/>
          <p:cNvPicPr>
            <a:picLocks noChangeAspect="1" noChangeArrowheads="1"/>
          </p:cNvPicPr>
          <p:nvPr/>
        </p:nvPicPr>
        <p:blipFill>
          <a:blip r:embed="rId2" cstate="print"/>
          <a:srcRect r="2865" b="5468"/>
          <a:stretch>
            <a:fillRect/>
          </a:stretch>
        </p:blipFill>
        <p:spPr bwMode="auto">
          <a:xfrm>
            <a:off x="4643438" y="214290"/>
            <a:ext cx="4084975" cy="305720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3010" name="Picture 2" descr="C:\Users\User\Desktop\Круги Луллия\DSC_0683.JPG"/>
          <p:cNvPicPr>
            <a:picLocks noChangeAspect="1" noChangeArrowheads="1"/>
          </p:cNvPicPr>
          <p:nvPr/>
        </p:nvPicPr>
        <p:blipFill>
          <a:blip r:embed="rId3" cstate="print"/>
          <a:srcRect l="3125" t="8875" r="3906" b="4175"/>
          <a:stretch>
            <a:fillRect/>
          </a:stretch>
        </p:blipFill>
        <p:spPr bwMode="auto">
          <a:xfrm>
            <a:off x="2714612" y="3071786"/>
            <a:ext cx="6088641" cy="378621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3011" name="Picture 3" descr="C:\Users\User\Desktop\Круги Луллия\DSC_0690.JPG"/>
          <p:cNvPicPr>
            <a:picLocks noChangeAspect="1" noChangeArrowheads="1"/>
          </p:cNvPicPr>
          <p:nvPr/>
        </p:nvPicPr>
        <p:blipFill>
          <a:blip r:embed="rId4" cstate="print"/>
          <a:srcRect l="15625" r="10156"/>
          <a:stretch>
            <a:fillRect/>
          </a:stretch>
        </p:blipFill>
        <p:spPr bwMode="auto">
          <a:xfrm>
            <a:off x="214282" y="214290"/>
            <a:ext cx="4500594" cy="4031859"/>
          </a:xfrm>
          <a:prstGeom prst="ellipse">
            <a:avLst/>
          </a:prstGeom>
          <a:noFill/>
        </p:spPr>
      </p:pic>
      <p:pic>
        <p:nvPicPr>
          <p:cNvPr id="43013" name="Picture 5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 b="9448"/>
          <a:stretch>
            <a:fillRect/>
          </a:stretch>
        </p:blipFill>
        <p:spPr bwMode="auto">
          <a:xfrm>
            <a:off x="428596" y="3882330"/>
            <a:ext cx="3286149" cy="29756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артинки по запросу ВОПРОС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3380849" cy="362427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2786050" y="428604"/>
            <a:ext cx="6357950" cy="6072230"/>
          </a:xfrm>
          <a:prstGeom prst="verticalScroll">
            <a:avLst/>
          </a:prstGeom>
          <a:blipFill>
            <a:blip r:embed="rId3"/>
            <a:tile tx="0" ty="0" sx="100000" sy="100000" flip="none" algn="tl"/>
          </a:blipFill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1357298"/>
            <a:ext cx="450059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 </a:t>
            </a:r>
            <a:r>
              <a:rPr lang="ru-RU" sz="2400" dirty="0" smtClean="0"/>
              <a:t>систематизируются знания об окружающем мире  и сенсорных эталонах  (восприятие цвета, формы)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формируются элементарные математические представления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развивается творческое воображение и мышление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обогащается словарный запас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формируется умение свободно высказывать мысли</a:t>
            </a:r>
          </a:p>
          <a:p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43438" y="571480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Segoe Print" pitchFamily="2" charset="0"/>
              </a:rPr>
              <a:t>РЕЗУЛЬТАТ:</a:t>
            </a:r>
            <a:endParaRPr lang="ru-RU" sz="3200" b="1" dirty="0">
              <a:latin typeface="Segoe Print" pitchFamily="2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-71486"/>
            <a:ext cx="6929486" cy="69294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143224"/>
            <a:ext cx="3714776" cy="371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000240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 advClick="0" advTm="45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4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857760"/>
            <a:ext cx="1143008" cy="1143010"/>
          </a:xfrm>
          <a:prstGeom prst="rect">
            <a:avLst/>
          </a:prstGeom>
          <a:noFill/>
        </p:spPr>
      </p:pic>
      <p:pic>
        <p:nvPicPr>
          <p:cNvPr id="5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929198"/>
            <a:ext cx="1714512" cy="1714514"/>
          </a:xfrm>
          <a:prstGeom prst="rect">
            <a:avLst/>
          </a:prstGeom>
          <a:noFill/>
        </p:spPr>
      </p:pic>
      <p:pic>
        <p:nvPicPr>
          <p:cNvPr id="6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857760"/>
            <a:ext cx="1000132" cy="1000133"/>
          </a:xfrm>
          <a:prstGeom prst="rect">
            <a:avLst/>
          </a:prstGeom>
          <a:noFill/>
        </p:spPr>
      </p:pic>
      <p:pic>
        <p:nvPicPr>
          <p:cNvPr id="7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929198"/>
            <a:ext cx="1357322" cy="1357323"/>
          </a:xfrm>
          <a:prstGeom prst="rect">
            <a:avLst/>
          </a:prstGeom>
          <a:noFill/>
        </p:spPr>
      </p:pic>
      <p:pic>
        <p:nvPicPr>
          <p:cNvPr id="8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572008"/>
            <a:ext cx="866755" cy="866756"/>
          </a:xfrm>
          <a:prstGeom prst="rect">
            <a:avLst/>
          </a:prstGeom>
          <a:noFill/>
        </p:spPr>
      </p:pic>
      <p:pic>
        <p:nvPicPr>
          <p:cNvPr id="9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429132"/>
            <a:ext cx="866755" cy="795318"/>
          </a:xfrm>
          <a:prstGeom prst="rect">
            <a:avLst/>
          </a:prstGeom>
          <a:noFill/>
        </p:spPr>
      </p:pic>
      <p:pic>
        <p:nvPicPr>
          <p:cNvPr id="10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357694"/>
            <a:ext cx="723879" cy="723880"/>
          </a:xfrm>
          <a:prstGeom prst="rect">
            <a:avLst/>
          </a:prstGeom>
          <a:noFill/>
        </p:spPr>
      </p:pic>
      <p:pic>
        <p:nvPicPr>
          <p:cNvPr id="11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4357694"/>
            <a:ext cx="723879" cy="723880"/>
          </a:xfrm>
          <a:prstGeom prst="rect">
            <a:avLst/>
          </a:prstGeom>
          <a:noFill/>
        </p:spPr>
      </p:pic>
      <p:pic>
        <p:nvPicPr>
          <p:cNvPr id="12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214818"/>
            <a:ext cx="428628" cy="428629"/>
          </a:xfrm>
          <a:prstGeom prst="rect">
            <a:avLst/>
          </a:prstGeom>
          <a:noFill/>
        </p:spPr>
      </p:pic>
      <p:pic>
        <p:nvPicPr>
          <p:cNvPr id="13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233564" cy="214314"/>
          </a:xfrm>
          <a:prstGeom prst="rect">
            <a:avLst/>
          </a:prstGeom>
          <a:noFill/>
        </p:spPr>
      </p:pic>
      <p:pic>
        <p:nvPicPr>
          <p:cNvPr id="14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071942"/>
            <a:ext cx="285752" cy="262201"/>
          </a:xfrm>
          <a:prstGeom prst="rect">
            <a:avLst/>
          </a:prstGeom>
          <a:noFill/>
        </p:spPr>
      </p:pic>
      <p:pic>
        <p:nvPicPr>
          <p:cNvPr id="15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4000504"/>
            <a:ext cx="285751" cy="262200"/>
          </a:xfrm>
          <a:prstGeom prst="rect">
            <a:avLst/>
          </a:prstGeom>
          <a:noFill/>
        </p:spPr>
      </p:pic>
      <p:pic>
        <p:nvPicPr>
          <p:cNvPr id="16" name="Picture 6" descr="Картинки по запросу ВОПРО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071942"/>
            <a:ext cx="285752" cy="2622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Рык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3500438"/>
            <a:ext cx="691894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Создавайте эмоционально 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благоприятную речевую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реду!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руги Луллия\Купчинская\DSC_0725.JPG"/>
          <p:cNvPicPr>
            <a:picLocks noChangeAspect="1" noChangeArrowheads="1"/>
          </p:cNvPicPr>
          <p:nvPr/>
        </p:nvPicPr>
        <p:blipFill>
          <a:blip r:embed="rId2" cstate="print"/>
          <a:srcRect l="3108"/>
          <a:stretch>
            <a:fillRect/>
          </a:stretch>
        </p:blipFill>
        <p:spPr bwMode="auto">
          <a:xfrm>
            <a:off x="285720" y="0"/>
            <a:ext cx="4580620" cy="31432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1" name="Picture 3" descr="C:\Users\User\Desktop\Круги Луллия\Купчинская\DSC_0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84347"/>
            <a:ext cx="5675575" cy="377365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C:\Users\User\Desktop\Круги Луллия\Купчинская\DSC_0723.JPG"/>
          <p:cNvPicPr>
            <a:picLocks noChangeAspect="1" noChangeArrowheads="1"/>
          </p:cNvPicPr>
          <p:nvPr/>
        </p:nvPicPr>
        <p:blipFill>
          <a:blip r:embed="rId4" cstate="print"/>
          <a:srcRect t="-1026" r="22142"/>
          <a:stretch>
            <a:fillRect/>
          </a:stretch>
        </p:blipFill>
        <p:spPr bwMode="auto">
          <a:xfrm>
            <a:off x="4977898" y="0"/>
            <a:ext cx="3808912" cy="32861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602" name="Picture 2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978156"/>
            <a:ext cx="3429024" cy="28798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первые круги луллия"/>
          <p:cNvPicPr>
            <a:picLocks noChangeAspect="1" noChangeArrowheads="1"/>
          </p:cNvPicPr>
          <p:nvPr/>
        </p:nvPicPr>
        <p:blipFill>
          <a:blip r:embed="rId2"/>
          <a:srcRect l="7419" t="5194" r="8821" b="3897"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3556" name="Picture 4" descr="Картинки по запросу смайлики на прозрачном фо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4714884"/>
            <a:ext cx="4094571" cy="21431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первые круги луллия"/>
          <p:cNvPicPr>
            <a:picLocks noChangeAspect="1" noChangeArrowheads="1"/>
          </p:cNvPicPr>
          <p:nvPr/>
        </p:nvPicPr>
        <p:blipFill>
          <a:blip r:embed="rId2"/>
          <a:srcRect t="5237" b="21437"/>
          <a:stretch>
            <a:fillRect/>
          </a:stretch>
        </p:blipFill>
        <p:spPr bwMode="auto">
          <a:xfrm>
            <a:off x="0" y="1500174"/>
            <a:ext cx="4668928" cy="53578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142984"/>
            <a:ext cx="4154195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Круги Луллия\фото для мастеркласса\аирЫАрКпп\DSC_0685.JPG"/>
          <p:cNvPicPr>
            <a:picLocks noChangeAspect="1" noChangeArrowheads="1"/>
          </p:cNvPicPr>
          <p:nvPr/>
        </p:nvPicPr>
        <p:blipFill>
          <a:blip r:embed="rId2" cstate="print"/>
          <a:srcRect r="8604"/>
          <a:stretch>
            <a:fillRect/>
          </a:stretch>
        </p:blipFill>
        <p:spPr bwMode="auto">
          <a:xfrm>
            <a:off x="11400" y="0"/>
            <a:ext cx="9132398" cy="685800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57158" y="1000108"/>
            <a:ext cx="4857784" cy="47863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2643174" y="3071810"/>
            <a:ext cx="214314" cy="357190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User\Desktop\Круги Луллия\от 1 до 10внешний круг.jpg"/>
          <p:cNvPicPr>
            <a:picLocks noChangeAspect="1" noChangeArrowheads="1"/>
          </p:cNvPicPr>
          <p:nvPr/>
        </p:nvPicPr>
        <p:blipFill>
          <a:blip r:embed="rId2" cstate="print"/>
          <a:srcRect b="29212"/>
          <a:stretch>
            <a:fillRect/>
          </a:stretch>
        </p:blipFill>
        <p:spPr bwMode="auto">
          <a:xfrm rot="11830975">
            <a:off x="4940434" y="153283"/>
            <a:ext cx="4071966" cy="4076753"/>
          </a:xfrm>
          <a:prstGeom prst="ellipse">
            <a:avLst/>
          </a:prstGeom>
          <a:noFill/>
        </p:spPr>
      </p:pic>
      <p:pic>
        <p:nvPicPr>
          <p:cNvPr id="2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3" cstate="print"/>
          <a:srcRect l="28528" t="20833" b="29696"/>
          <a:stretch>
            <a:fillRect/>
          </a:stretch>
        </p:blipFill>
        <p:spPr bwMode="auto">
          <a:xfrm rot="18127141">
            <a:off x="4389898" y="2710510"/>
            <a:ext cx="2553727" cy="2500330"/>
          </a:xfrm>
          <a:prstGeom prst="ellipse">
            <a:avLst/>
          </a:prstGeom>
          <a:noFill/>
        </p:spPr>
      </p:pic>
      <p:pic>
        <p:nvPicPr>
          <p:cNvPr id="4" name="Picture 2" descr="C:\Users\User\Desktop\Круги Луллия\от 1 до 10 внутренний круг.jpg"/>
          <p:cNvPicPr>
            <a:picLocks noChangeAspect="1" noChangeArrowheads="1"/>
          </p:cNvPicPr>
          <p:nvPr/>
        </p:nvPicPr>
        <p:blipFill>
          <a:blip r:embed="rId4" cstate="print"/>
          <a:srcRect l="945" t="668" r="53780" b="67721"/>
          <a:stretch>
            <a:fillRect/>
          </a:stretch>
        </p:blipFill>
        <p:spPr bwMode="auto">
          <a:xfrm rot="1006418">
            <a:off x="5673884" y="4891033"/>
            <a:ext cx="1428760" cy="1410889"/>
          </a:xfrm>
          <a:prstGeom prst="ellipse">
            <a:avLst/>
          </a:prstGeom>
          <a:noFill/>
        </p:spPr>
      </p:pic>
      <p:sp>
        <p:nvSpPr>
          <p:cNvPr id="7" name="Блок-схема: извлечение 6"/>
          <p:cNvSpPr/>
          <p:nvPr/>
        </p:nvSpPr>
        <p:spPr>
          <a:xfrm rot="21384841">
            <a:off x="6855722" y="4270617"/>
            <a:ext cx="1855254" cy="2269065"/>
          </a:xfrm>
          <a:prstGeom prst="flowChartExtra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Картинки по запросу смайлики на прозрачном фон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76750" y="2933699"/>
            <a:ext cx="4667250" cy="39243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45972 0.1592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-0.31649 -0.0983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-0.39548 -0.34745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-0.54809 -0.17245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11685</TotalTime>
  <Words>97</Words>
  <Application>Microsoft Office PowerPoint</Application>
  <PresentationFormat>Экран (4:3)</PresentationFormat>
  <Paragraphs>30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21</cp:revision>
  <dcterms:created xsi:type="dcterms:W3CDTF">2018-02-13T04:24:45Z</dcterms:created>
  <dcterms:modified xsi:type="dcterms:W3CDTF">2018-03-29T04:05:35Z</dcterms:modified>
</cp:coreProperties>
</file>