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9" r:id="rId2"/>
    <p:sldId id="290" r:id="rId3"/>
    <p:sldId id="260" r:id="rId4"/>
    <p:sldId id="280" r:id="rId5"/>
    <p:sldId id="279" r:id="rId6"/>
    <p:sldId id="278" r:id="rId7"/>
    <p:sldId id="272" r:id="rId8"/>
    <p:sldId id="291" r:id="rId9"/>
    <p:sldId id="277" r:id="rId10"/>
    <p:sldId id="270" r:id="rId11"/>
    <p:sldId id="265" r:id="rId12"/>
    <p:sldId id="267" r:id="rId13"/>
    <p:sldId id="264" r:id="rId14"/>
    <p:sldId id="276" r:id="rId15"/>
    <p:sldId id="263" r:id="rId16"/>
    <p:sldId id="268" r:id="rId17"/>
    <p:sldId id="269" r:id="rId18"/>
    <p:sldId id="274" r:id="rId19"/>
    <p:sldId id="283" r:id="rId20"/>
    <p:sldId id="275" r:id="rId21"/>
    <p:sldId id="285" r:id="rId22"/>
    <p:sldId id="284" r:id="rId23"/>
    <p:sldId id="286" r:id="rId24"/>
    <p:sldId id="287" r:id="rId25"/>
    <p:sldId id="288" r:id="rId26"/>
    <p:sldId id="292" r:id="rId27"/>
  </p:sldIdLst>
  <p:sldSz cx="9144000" cy="6858000" type="screen4x3"/>
  <p:notesSz cx="6858000" cy="9144000"/>
  <p:custDataLst>
    <p:tags r:id="rId2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00000"/>
    <a:srgbClr val="A3E2EB"/>
    <a:srgbClr val="6ABAD0"/>
    <a:srgbClr val="473FE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B9993C-3119-4CE0-8BFE-03D79B39ED1A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F26DD-101F-4869-941F-2C01F4EE28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5288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F26DD-101F-4869-941F-2C01F4EE28F9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690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F26DD-101F-4869-941F-2C01F4EE28F9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1452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F26DD-101F-4869-941F-2C01F4EE28F9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41462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F26DD-101F-4869-941F-2C01F4EE28F9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1608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28450-27F6-42C9-A674-126DDBB2B543}" type="datetime1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03FBB-2BCA-460C-9764-FF660BCDCB86}" type="datetime1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88B7-604B-4BBA-98FE-F2E614CD758D}" type="datetime1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397DD-6637-49B1-9EA8-A000DB2DF796}" type="datetime1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575E3-FD87-4511-8623-F64D0E46D9B0}" type="datetime1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1A8F0-E30C-4C45-AF49-731644F987C0}" type="datetime1">
              <a:rPr lang="ru-RU" smtClean="0"/>
              <a:pPr/>
              <a:t>25.01.2018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7D00-8E17-4DCE-819E-26DDA527A31C}" type="datetime1">
              <a:rPr lang="ru-RU" smtClean="0"/>
              <a:pPr/>
              <a:t>25.01.2018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BB72E-BBA2-4C27-A106-C337E4FBC4B2}" type="datetime1">
              <a:rPr lang="ru-RU" smtClean="0"/>
              <a:pPr/>
              <a:t>25.01.2018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76800-7EFF-4FC9-8976-7A65D16B6EC4}" type="datetime1">
              <a:rPr lang="ru-RU" smtClean="0"/>
              <a:pPr/>
              <a:t>25.01.2018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C5DC5-CED6-4D4B-9064-A0EC41555575}" type="datetime1">
              <a:rPr lang="ru-RU" smtClean="0"/>
              <a:pPr/>
              <a:t>25.01.2018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5CE0-043A-4FB3-8A87-1A66F5A1929C}" type="datetime1">
              <a:rPr lang="ru-RU" smtClean="0"/>
              <a:pPr/>
              <a:t>25.01.2018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A9A59-5251-4824-BB56-AABE4977FD0E}" type="datetime1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Муниципальное казенное дошкольное образовательное учреждение «Куртамышский детский сад №8»</a:t>
            </a:r>
            <a:endParaRPr lang="ru-RU" sz="2800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059832" y="3573016"/>
            <a:ext cx="5760640" cy="3168352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 </a:t>
            </a:r>
          </a:p>
          <a:p>
            <a:pPr marL="0" indent="0" algn="r">
              <a:buNone/>
            </a:pPr>
            <a:r>
              <a:rPr lang="ru-RU" sz="2400" b="1" dirty="0" smtClean="0"/>
              <a:t>                                  </a:t>
            </a:r>
            <a:r>
              <a:rPr lang="ru-RU" sz="2400" b="1" dirty="0" smtClean="0"/>
              <a:t>Выступление </a:t>
            </a:r>
            <a:r>
              <a:rPr lang="ru-RU" sz="2400" b="1" dirty="0" smtClean="0"/>
              <a:t>на совещании заведующих ДОУ Куртамышского района</a:t>
            </a:r>
          </a:p>
          <a:p>
            <a:pPr marL="0" indent="0" algn="r">
              <a:buNone/>
            </a:pPr>
            <a:r>
              <a:rPr lang="ru-RU" sz="2400" b="1" dirty="0" smtClean="0"/>
              <a:t>                                                   заведующего МКДОУ </a:t>
            </a:r>
          </a:p>
          <a:p>
            <a:pPr marL="0" indent="0" algn="r">
              <a:buNone/>
            </a:pPr>
            <a:r>
              <a:rPr lang="ru-RU" sz="2400" b="1" dirty="0" smtClean="0"/>
              <a:t>Куртамышского района </a:t>
            </a:r>
          </a:p>
          <a:p>
            <a:pPr marL="0" indent="0" algn="r">
              <a:buNone/>
            </a:pPr>
            <a:r>
              <a:rPr lang="ru-RU" sz="2400" b="1" dirty="0" smtClean="0"/>
              <a:t>«</a:t>
            </a:r>
            <a:r>
              <a:rPr lang="ru-RU" sz="2400" b="1" dirty="0"/>
              <a:t>К</a:t>
            </a:r>
            <a:r>
              <a:rPr lang="ru-RU" sz="2400" b="1" dirty="0" smtClean="0"/>
              <a:t>уртамышский детский сад № 8»</a:t>
            </a:r>
          </a:p>
          <a:p>
            <a:pPr marL="0" indent="0" algn="r">
              <a:buNone/>
            </a:pPr>
            <a:r>
              <a:rPr lang="ru-RU" sz="2400" b="1" dirty="0" smtClean="0"/>
              <a:t>Пронько Наталья Николаевна и </a:t>
            </a:r>
          </a:p>
          <a:p>
            <a:pPr marL="0" indent="0" algn="r">
              <a:buNone/>
            </a:pPr>
            <a:r>
              <a:rPr lang="ru-RU" sz="2400" b="1" dirty="0" smtClean="0"/>
              <a:t>старшего воспитателя</a:t>
            </a:r>
          </a:p>
          <a:p>
            <a:pPr marL="0" indent="0" algn="r">
              <a:buNone/>
            </a:pPr>
            <a:r>
              <a:rPr lang="ru-RU" sz="2400" b="1" dirty="0" smtClean="0"/>
              <a:t> Шадриной Татьяны Ивановны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2133600" cy="365125"/>
          </a:xfrm>
        </p:spPr>
        <p:txBody>
          <a:bodyPr/>
          <a:lstStyle/>
          <a:p>
            <a:pPr algn="ctr"/>
            <a:fld id="{7042445C-62AA-41B5-81D9-BC1C91F3700D}" type="slidenum">
              <a:rPr lang="ru-RU" b="1" smtClean="0"/>
              <a:pPr algn="ctr"/>
              <a:t>1</a:t>
            </a:fld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1407790"/>
            <a:ext cx="5809346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indent="0" algn="ctr">
              <a:buNone/>
            </a:pP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8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«Обеспечение качества</a:t>
            </a:r>
          </a:p>
          <a:p>
            <a:pPr marL="0" indent="0" algn="ctr">
              <a:buNone/>
            </a:pP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8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дошкольного образования </a:t>
            </a:r>
          </a:p>
          <a:p>
            <a:pPr marL="0" indent="0" algn="ctr">
              <a:buNone/>
            </a:pP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8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 условиях реализации </a:t>
            </a:r>
          </a:p>
          <a:p>
            <a:pPr marL="0" indent="0" algn="ctr">
              <a:buNone/>
            </a:pP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8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ФГОС ДО»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8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94208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9218" name="Picture 2" descr="C:\Users\lenovo\Desktop\фото детского сада\шерстнева фотооо\шерстнева фотоо\DSC001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94607">
            <a:off x="4397148" y="1161980"/>
            <a:ext cx="4412381" cy="29874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lenovo\Desktop\фото детского сада\шерстнева фотооо\шерстнева фотоо\DSC001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443" y="1268760"/>
            <a:ext cx="5374532" cy="29874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lenovo\Desktop\фото детского сада\КПМ-2016г\КОНКУРС\DSC000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590" y="4256253"/>
            <a:ext cx="4158531" cy="23410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lenovo\Desktop\фото детского сада\КПМ-2016г\КОНКУРС\DSC0007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293096"/>
            <a:ext cx="4060365" cy="23578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Инновационная деятельность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01647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274638"/>
            <a:ext cx="2592288" cy="11430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НОД</a:t>
            </a:r>
            <a:endParaRPr lang="ru-RU" sz="8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5" name="Picture 2" descr="C:\Users\lenovo\Desktop\шерстнева фотоо\DSC099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45913">
            <a:off x="128464" y="301664"/>
            <a:ext cx="3935499" cy="2178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lenovo\Desktop\шерстнева фотоо\PB0600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00478">
            <a:off x="5798626" y="402548"/>
            <a:ext cx="3122411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lenovo\Desktop\Новая папка (2)\P52000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46487">
            <a:off x="195524" y="2615678"/>
            <a:ext cx="3161192" cy="23708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lenovo\Desktop\Новая папка (2)\DSC099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53306">
            <a:off x="3820607" y="2154810"/>
            <a:ext cx="3819911" cy="21504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lenovo\Desktop\фото детского сада\2017год\весна\открытое Ольга Леонидовна\IMG_215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365104"/>
            <a:ext cx="3203848" cy="24028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lenovo\Desktop\фото детского сада\2017год\весна\31.03.17г откр. занятия Кобякова А.А\4wQ_CEHuWM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64489">
            <a:off x="827584" y="5020068"/>
            <a:ext cx="2326921" cy="17479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lenovo\Desktop\фото детского сада\2017год\весна\31.03.17г откр. занятия Кобякова А.А\-jktCYgZMCo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63107">
            <a:off x="6609561" y="4860324"/>
            <a:ext cx="2343463" cy="17603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54229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11266" name="Picture 2" descr="C:\Users\lenovo\Desktop\Новая папка (2)\аа\IMG_20170817_085702_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08" y="88490"/>
            <a:ext cx="2947923" cy="41325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lenovo\Desktop\Новая папка (2)\PB1001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1" y="111450"/>
            <a:ext cx="3611821" cy="27088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lenovo\Desktop\фото детского сада\2017год\весна\Маслова открытое\IMG_19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933056"/>
            <a:ext cx="3611821" cy="27088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lenovo\Desktop\фото детского сада\2017год\весна\Маслова открытое\IMG_196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8171" y="693573"/>
            <a:ext cx="3035829" cy="2922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lenovo\Desktop\фото детского сада\2017год\весна\31.03.17г откр. занятия Кобякова А.А\fQocZX1OVJU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96450">
            <a:off x="-64744" y="4231645"/>
            <a:ext cx="3242486" cy="24356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C:\Users\lenovo\Desktop\фото детского сада\2017год\весна\31.03.17г откр. занятия Кобякова А.А\kHHemWtPDa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88511">
            <a:off x="6803388" y="3876926"/>
            <a:ext cx="2122929" cy="28305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347864" y="2708920"/>
            <a:ext cx="2592288" cy="11430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НОД</a:t>
            </a:r>
            <a:endParaRPr lang="ru-RU" sz="8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99005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83568" y="404665"/>
            <a:ext cx="7811145" cy="792087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Внедрение новых игровых технологий</a:t>
            </a:r>
            <a:endParaRPr lang="ru-RU" sz="3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1198" y="3883570"/>
            <a:ext cx="3571282" cy="2852936"/>
          </a:xfrm>
          <a:prstGeom prst="rect">
            <a:avLst/>
          </a:prstGeom>
        </p:spPr>
      </p:pic>
      <p:pic>
        <p:nvPicPr>
          <p:cNvPr id="12290" name="Picture 2" descr="C:\Users\lenovo\Desktop\фото детского сада\2017год\ЗАНЯТИЕ КЮИЗЕНЕРА СТАРШАЯ\IMG_92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1"/>
            <a:ext cx="4016825" cy="53557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lenovo\Desktop\фото детского сада\2017год\ЗАНЯТИЕ КЮИЗЕНЕРА СТАРШАЯ\IMG_928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76672"/>
            <a:ext cx="4016474" cy="30123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lenovo\Desktop\фото детского сада\2017год\ЗАНЯТИЕ КЮИЗЕНЕРА СТАРШАЯ\IMG_928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17690"/>
            <a:ext cx="4464496" cy="3348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45099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13314" name="Picture 2" descr="C:\Users\lenovo\Desktop\фото детского сада\киюзер средняя\IMG_03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55230">
            <a:off x="-24248" y="326967"/>
            <a:ext cx="3312367" cy="2484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lenovo\Desktop\фото детского сада\развивающие игры воскобовича старшая средняя\IMG_03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70893">
            <a:off x="3402029" y="173941"/>
            <a:ext cx="3367067" cy="2525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lenovo\Desktop\фото детского сада\развивающие игры воскобовича старшая средняя\IMG_04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79975">
            <a:off x="6204877" y="1281756"/>
            <a:ext cx="2825552" cy="21191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lenovo\Desktop\Новая папка (2)\аа\IMG_20170817_085216_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4828028" cy="27157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C:\Users\lenovo\Desktop\Новая папка (2)\аа\IMG_20170817_085236_1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49280">
            <a:off x="5171110" y="3642615"/>
            <a:ext cx="2102103" cy="40690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C:\Users\lenovo\Desktop\Новая папка (2)\аа\IMG_20170817_085147_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67003">
            <a:off x="6950084" y="3632116"/>
            <a:ext cx="1748404" cy="31082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39552" y="2780928"/>
            <a:ext cx="51828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игровые технологии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2506796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Специалисты детского сада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14338" name="Picture 2" descr="C:\Users\lenovo\Desktop\Новая папка (2)\P5191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3995936" cy="29969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lenovo\Desktop\фото детского сада\КПМ-2016г\КОНКУРС\DSC000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80728"/>
            <a:ext cx="4188274" cy="23578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lenovo\Desktop\фото детского сада\КПМ-2016г\КОНКУРС\Открытое занятия Ольги Леонидовны\SAM_187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83006"/>
            <a:ext cx="4499992" cy="33749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lenovo\Desktop\фото детского сада\КПМ-2016г\КОНКУРС\Открытое занятия Кобяковой Насти\DSCN029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33055"/>
            <a:ext cx="3899926" cy="29249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800000"/>
                </a:solidFill>
              </a:rPr>
              <a:t>Конкурс педагогического мастерства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26626" name="Picture 2" descr="C:\Users\lenovo\Desktop\фото детского сада\КПМ-2016г\КОНКУРС\DSC000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2794496" cy="49639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C:\Users\lenovo\Desktop\фото детского сада\КПМ-2016г\КОНКУРС\DSC000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268760"/>
            <a:ext cx="4571999" cy="25738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C:\Users\lenovo\Desktop\фото детского сада\КПМ-2016г\КОНКУРС\DSC000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717032"/>
            <a:ext cx="5292080" cy="29792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98355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Педагогические часы в ДОУ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15362" name="Picture 2" descr="C:\Users\lenovo\Desktop\фото детского сада\КПМ-2016г\DSCN02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4085954" cy="30644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lenovo\Desktop\фото детского сада\РМО-фото\PA0101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36712"/>
            <a:ext cx="4128459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lenovo\Desktop\фото детского сада\2017год\МО\IMG_25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933056"/>
            <a:ext cx="3899925" cy="29249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0974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800000"/>
                </a:solidFill>
              </a:rPr>
              <a:t>Районное методическое объединение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16386" name="Picture 2" descr="C:\Users\lenovo\Desktop\фото детского сада\2017год\РМО зав. ДОУ\20170328_0938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5060982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lenovo\Desktop\фото детского сада\2017год\РМО зав. ДОУ\20170328_0935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0078" y="3422866"/>
            <a:ext cx="5980156" cy="3363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324503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26876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Пополнение развивающей среды современным оборудованием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17410" name="Picture 2" descr="C:\Users\lenovo\Desktop\Шерстнева\ФОТО СРЕДНЯЯЯЯЯЯЯЯЯЯЯ\IMG_97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03612">
            <a:off x="690716" y="1367373"/>
            <a:ext cx="3899925" cy="29249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lenovo\Desktop\Шерстнева\фото старшая\IMG_29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91964">
            <a:off x="4643638" y="1428838"/>
            <a:ext cx="3809758" cy="28573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lenovo\Desktop\Новая папка (2)\аа\IMG_20170817_090516_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82819"/>
            <a:ext cx="3992256" cy="29751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C:\Users\lenovo\Desktop\Новая папка (2)\аа\IMG_20170817_090116_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89040"/>
            <a:ext cx="4091947" cy="30689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283433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800000"/>
                </a:solidFill>
              </a:rPr>
              <a:t>Направления работы </a:t>
            </a:r>
            <a:r>
              <a:rPr lang="ru-RU" sz="3600" b="1" dirty="0" smtClean="0">
                <a:solidFill>
                  <a:srgbClr val="800000"/>
                </a:solidFill>
              </a:rPr>
              <a:t/>
            </a:r>
            <a:br>
              <a:rPr lang="ru-RU" sz="3600" b="1" dirty="0" smtClean="0">
                <a:solidFill>
                  <a:srgbClr val="800000"/>
                </a:solidFill>
              </a:rPr>
            </a:br>
            <a:r>
              <a:rPr lang="ru-RU" sz="3600" b="1" dirty="0" smtClean="0">
                <a:solidFill>
                  <a:srgbClr val="800000"/>
                </a:solidFill>
              </a:rPr>
              <a:t>по </a:t>
            </a:r>
            <a:r>
              <a:rPr lang="ru-RU" sz="3600" b="1" dirty="0" smtClean="0">
                <a:solidFill>
                  <a:srgbClr val="800000"/>
                </a:solidFill>
              </a:rPr>
              <a:t>обеспечению качества дошкольного образования: </a:t>
            </a:r>
            <a:endParaRPr lang="ru-RU" sz="3600" b="1" dirty="0">
              <a:solidFill>
                <a:srgbClr val="8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060848"/>
            <a:ext cx="8229600" cy="4309939"/>
          </a:xfrm>
        </p:spPr>
        <p:txBody>
          <a:bodyPr/>
          <a:lstStyle/>
          <a:p>
            <a:r>
              <a:rPr lang="ru-RU" dirty="0"/>
              <a:t>о</a:t>
            </a:r>
            <a:r>
              <a:rPr lang="ru-RU" dirty="0" smtClean="0"/>
              <a:t>бновление содержания дошкольного образования;</a:t>
            </a:r>
          </a:p>
          <a:p>
            <a:r>
              <a:rPr lang="ru-RU" dirty="0"/>
              <a:t>а</a:t>
            </a:r>
            <a:r>
              <a:rPr lang="ru-RU" dirty="0" smtClean="0"/>
              <a:t>ктивизация творческого и личного потенциала педагогов;</a:t>
            </a:r>
          </a:p>
          <a:p>
            <a:r>
              <a:rPr lang="ru-RU" dirty="0"/>
              <a:t>с</a:t>
            </a:r>
            <a:r>
              <a:rPr lang="ru-RU" dirty="0" smtClean="0"/>
              <a:t>овершенствование менеджмента администрации ДОУ.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251520" y="188640"/>
            <a:ext cx="2133600" cy="365125"/>
          </a:xfrm>
        </p:spPr>
        <p:txBody>
          <a:bodyPr/>
          <a:lstStyle/>
          <a:p>
            <a:pPr algn="ctr"/>
            <a:fld id="{7042445C-62AA-41B5-81D9-BC1C91F3700D}" type="slidenum">
              <a:rPr lang="ru-RU" smtClean="0"/>
              <a:pPr algn="ctr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005303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0"/>
            <a:ext cx="4716016" cy="141277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Игровые центры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18434" name="Picture 2" descr="C:\Users\lenovo\Desktop\фото детского сада\ПДД\P5200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4475988" cy="3356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lenovo\Desktop\Шерстнева\фото старшая\IMG_33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800345">
            <a:off x="4302416" y="1942891"/>
            <a:ext cx="4992839" cy="37446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lenovo\Desktop\Шерстнева\студенты сюжетно-ролевая\IMG_99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791957">
            <a:off x="705752" y="3999153"/>
            <a:ext cx="3911313" cy="29334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5824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19458" name="Picture 2" descr="C:\Users\lenovo\Desktop\фото детского сада\2017год\экология\20170406_1600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5212071" cy="29317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lenovo\Desktop\фото детского сада\2017год\экология\20170406_1604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60648"/>
            <a:ext cx="3080940" cy="54772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C:\Users\lenovo\Desktop\фото детского сада\2017год\экология\20170406_1605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068960"/>
            <a:ext cx="5832739" cy="32809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427984" y="5661248"/>
            <a:ext cx="4716016" cy="119675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Игровые центры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148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88641"/>
            <a:ext cx="8075240" cy="1800200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Мини-студии детского сада</a:t>
            </a:r>
            <a:endParaRPr lang="ru-RU" sz="4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20482" name="Picture 2" descr="C:\Users\lenovo\Desktop\фото детского сада\Т.А. Хлызова\DSC015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29118" y="1749398"/>
            <a:ext cx="4421169" cy="33158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lenovo\Desktop\фото детского сада\2017год\экология\20170404_0902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8482" y="857250"/>
            <a:ext cx="5084057" cy="28597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C:\Users\lenovo\Desktop\фото детского сада\2017год\экология\20170404_090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290892">
            <a:off x="3634786" y="4371900"/>
            <a:ext cx="3041361" cy="1884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C:\Users\lenovo\Desktop\фото детского сада\2017год\экология\20170404_0904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35236">
            <a:off x="5979016" y="4175037"/>
            <a:ext cx="3334036" cy="18753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17099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21506" name="Picture 2" descr="C:\Users\lenovo\Desktop\фото детского сада\Т.А. Хлызова\P518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3899925" cy="29249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Users\lenovo\Desktop\фото детского сада\Т.А. Хлызова\SAM_17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924944"/>
            <a:ext cx="5244075" cy="39330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:\Users\lenovo\Desktop\фото детского сада\Т.А. Хлызова\SAM_18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0"/>
            <a:ext cx="3923928" cy="2942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267744" y="2852936"/>
            <a:ext cx="482453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Театрализация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35678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Азбука безопасности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22530" name="Picture 2" descr="C:\Users\lenovo\Desktop\фото детского сада\Т.А. Хлызова\P33100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520" y="980728"/>
            <a:ext cx="4035265" cy="30264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Users\lenovo\Desktop\ШТИ\АКЦИЯ-ПДД\P50807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2528" y="1052736"/>
            <a:ext cx="3936438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C:\Users\lenovo\Desktop\ШТИ\АКЦИЯ-ПДД\P51508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95682"/>
            <a:ext cx="3816424" cy="28623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 descr="C:\Users\lenovo\Desktop\ШТИ\АКЦИЯ-ПДД\P50807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9"/>
            <a:ext cx="3995935" cy="2996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6474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Дидактические игры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23554" name="Picture 2" descr="C:\Users\lenovo\Desktop\Шерстнева\фото старшая\IMG_33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84984"/>
            <a:ext cx="4427984" cy="33209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C:\Users\lenovo\Desktop\Новая папка (2)\аа\IMG_20170817_085434_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9417" y="1340768"/>
            <a:ext cx="4734583" cy="3528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288213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6166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i="1" dirty="0" smtClean="0"/>
              <a:t>    </a:t>
            </a:r>
            <a:r>
              <a:rPr lang="ru-RU" sz="5400" b="1" i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5400" b="1" i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Дети должны жить </a:t>
            </a:r>
            <a:r>
              <a:rPr lang="ru-RU" sz="5400" b="1" i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в </a:t>
            </a:r>
            <a:r>
              <a:rPr lang="ru-RU" sz="5400" b="1" i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мире красоты, игры, сказки, музыки</a:t>
            </a:r>
            <a:r>
              <a:rPr lang="ru-RU" sz="5400" b="1" i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рисунка</a:t>
            </a:r>
            <a:r>
              <a:rPr lang="ru-RU" sz="5400" b="1" i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 фантазии, творчества». </a:t>
            </a:r>
            <a:endParaRPr lang="ru-RU" sz="54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buNone/>
            </a:pPr>
            <a:r>
              <a:rPr lang="ru-RU" b="1" i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 А. Сухомлинский</a:t>
            </a:r>
            <a:endParaRPr lang="ru-RU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79512" y="260648"/>
            <a:ext cx="2133600" cy="365125"/>
          </a:xfrm>
        </p:spPr>
        <p:txBody>
          <a:bodyPr/>
          <a:lstStyle/>
          <a:p>
            <a:pPr algn="ctr"/>
            <a:fld id="{7042445C-62AA-41B5-81D9-BC1C91F3700D}" type="slidenum">
              <a:rPr lang="ru-RU" smtClean="0"/>
              <a:pPr algn="ctr"/>
              <a:t>3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124744"/>
            <a:ext cx="71825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>
                <a:solidFill>
                  <a:prstClr val="black"/>
                </a:solidFill>
              </a:rPr>
              <a:t>Федеральный государственный стандарт дошкольного образования (ФГОС ДО)</a:t>
            </a:r>
          </a:p>
          <a:p>
            <a:pPr lvl="0" algn="ctr"/>
            <a:r>
              <a:rPr lang="ru-RU" sz="4000" dirty="0">
                <a:solidFill>
                  <a:prstClr val="black"/>
                </a:solidFill>
              </a:rPr>
              <a:t>Приказ Министерства образования и науки от 17.10.2013 года № 1155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136904" cy="5170586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/>
              <a:t>1</a:t>
            </a:r>
            <a:r>
              <a:rPr lang="ru-RU" sz="3600" dirty="0" smtClean="0"/>
              <a:t>. Совокупность </a:t>
            </a:r>
            <a:r>
              <a:rPr lang="ru-RU" sz="3600" dirty="0" smtClean="0"/>
              <a:t>образовательных областей</a:t>
            </a:r>
            <a:br>
              <a:rPr lang="ru-RU" sz="3600" dirty="0" smtClean="0"/>
            </a:br>
            <a:r>
              <a:rPr lang="ru-RU" sz="3600" dirty="0" smtClean="0"/>
              <a:t>2. Формирование общей культуры</a:t>
            </a:r>
            <a:br>
              <a:rPr lang="ru-RU" sz="3600" dirty="0" smtClean="0"/>
            </a:br>
            <a:r>
              <a:rPr lang="ru-RU" sz="3600" dirty="0" smtClean="0"/>
              <a:t>3. Комплексно-тематический принцип </a:t>
            </a:r>
            <a:br>
              <a:rPr lang="ru-RU" sz="3600" dirty="0" smtClean="0"/>
            </a:br>
            <a:r>
              <a:rPr lang="ru-RU" sz="3600" dirty="0" smtClean="0"/>
              <a:t>4</a:t>
            </a:r>
            <a:r>
              <a:rPr lang="ru-RU" sz="3600" dirty="0" smtClean="0"/>
              <a:t>. Принцип </a:t>
            </a:r>
            <a:r>
              <a:rPr lang="ru-RU" sz="3600" dirty="0" smtClean="0"/>
              <a:t>интеграции образовательных областей</a:t>
            </a:r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251520" y="188640"/>
            <a:ext cx="2133600" cy="365125"/>
          </a:xfrm>
        </p:spPr>
        <p:txBody>
          <a:bodyPr/>
          <a:lstStyle/>
          <a:p>
            <a:pPr algn="ctr"/>
            <a:fld id="{7042445C-62AA-41B5-81D9-BC1C91F3700D}" type="slidenum">
              <a:rPr lang="ru-RU" smtClean="0"/>
              <a:pPr algn="ctr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014040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4632" cy="165618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Основная образовательная программа ДОУ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79512" y="188640"/>
            <a:ext cx="2133600" cy="365125"/>
          </a:xfrm>
        </p:spPr>
        <p:txBody>
          <a:bodyPr/>
          <a:lstStyle/>
          <a:p>
            <a:pPr algn="ctr"/>
            <a:fld id="{7042445C-62AA-41B5-81D9-BC1C91F3700D}" type="slidenum">
              <a:rPr lang="ru-RU" smtClean="0"/>
              <a:pPr algn="ctr"/>
              <a:t>5</a:t>
            </a:fld>
            <a:endParaRPr lang="ru-RU"/>
          </a:p>
        </p:txBody>
      </p:sp>
      <p:pic>
        <p:nvPicPr>
          <p:cNvPr id="5122" name="Picture 2" descr="C:\Users\lenovo\Desktop\фото детского сада\Веракса\IMG_04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4896544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lenovo\Desktop\фото детского сада\Веракса\IMG_04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12976"/>
            <a:ext cx="4536504" cy="34023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673062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Программно-методическое обеспечение МКДОУ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6146" name="Picture 2" descr="C:\Users\lenovo\Desktop\фото детского сада\КПМ-2016г\КОНКУРС\Открытое занятия Ольги Леонидовны\SAM_18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6840760" cy="51305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014507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Кадровое обеспечение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7170" name="Picture 2" descr="C:\Users\lenovo\Desktop\фото детского сада\2017год\МО\IMG_25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083" y="1141555"/>
            <a:ext cx="4232787" cy="31745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lenovo\Desktop\фото детского сада\2017год\Лето 2017\итоги года\IMG_27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124744"/>
            <a:ext cx="4283968" cy="3212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lenovo\Desktop\фото детского сада\2017год\НАГРАЖДЕНИЯ НГ ИГРУШКА\IMG_88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5662" y="3985298"/>
            <a:ext cx="3858649" cy="2893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392952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Материально-техническое обеспечение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556792"/>
            <a:ext cx="3744416" cy="4991027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2204864"/>
            <a:ext cx="4608512" cy="3746960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63356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24578" name="Picture 2" descr="C:\Users\lenovo\Desktop\фото детского сада\Спортивная работа\DSC011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696589">
            <a:off x="4342427" y="673575"/>
            <a:ext cx="3995005" cy="29962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C:\Users\lenovo\Desktop\фото детского сада\Спортивная работа\DSC011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225124">
            <a:off x="1175606" y="147925"/>
            <a:ext cx="2931790" cy="3909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C:\Users\lenovo\Desktop\фото детского сада\Спортивная работа\IMG_20140724_1031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49080"/>
            <a:ext cx="3611893" cy="2708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81" name="Picture 5" descr="C:\Users\lenovo\Desktop\фото детского сада\Спортивная работа\P419028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164915"/>
            <a:ext cx="3590780" cy="26930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031847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82d47a9c9bcd8c4f2f5c7f1a60cb2678ef1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197</Words>
  <Application>Microsoft Office PowerPoint</Application>
  <PresentationFormat>Экран (4:3)</PresentationFormat>
  <Paragraphs>72</Paragraphs>
  <Slides>26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Муниципальное казенное дошкольное образовательное учреждение «Куртамышский детский сад №8»</vt:lpstr>
      <vt:lpstr>Направления работы  по обеспечению качества дошкольного образования: </vt:lpstr>
      <vt:lpstr>Слайд 3</vt:lpstr>
      <vt:lpstr>1. Совокупность образовательных областей 2. Формирование общей культуры 3. Комплексно-тематический принцип  4. Принцип интеграции образовательных областей</vt:lpstr>
      <vt:lpstr>Основная образовательная программа ДОУ</vt:lpstr>
      <vt:lpstr>Программно-методическое обеспечение МКДОУ</vt:lpstr>
      <vt:lpstr>Кадровое обеспечение</vt:lpstr>
      <vt:lpstr>Материально-техническое обеспечение</vt:lpstr>
      <vt:lpstr>Слайд 9</vt:lpstr>
      <vt:lpstr>Инновационная деятельность</vt:lpstr>
      <vt:lpstr>НОД</vt:lpstr>
      <vt:lpstr>НОД</vt:lpstr>
      <vt:lpstr>Слайд 13</vt:lpstr>
      <vt:lpstr>Слайд 14</vt:lpstr>
      <vt:lpstr>Специалисты детского сада</vt:lpstr>
      <vt:lpstr>Конкурс педагогического мастерства</vt:lpstr>
      <vt:lpstr>Педагогические часы в ДОУ</vt:lpstr>
      <vt:lpstr>Районное методическое объединение</vt:lpstr>
      <vt:lpstr>Пополнение развивающей среды современным оборудованием</vt:lpstr>
      <vt:lpstr>Игровые центры</vt:lpstr>
      <vt:lpstr>Игровые центры</vt:lpstr>
      <vt:lpstr>Слайд 22</vt:lpstr>
      <vt:lpstr>Слайд 23</vt:lpstr>
      <vt:lpstr>Азбука безопасности</vt:lpstr>
      <vt:lpstr>Дидактические игры</vt:lpstr>
      <vt:lpstr>Слайд 26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44</cp:revision>
  <dcterms:created xsi:type="dcterms:W3CDTF">2015-03-05T13:12:10Z</dcterms:created>
  <dcterms:modified xsi:type="dcterms:W3CDTF">2018-01-25T13:06:11Z</dcterms:modified>
</cp:coreProperties>
</file>