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7" r:id="rId2"/>
    <p:sldId id="263" r:id="rId3"/>
    <p:sldId id="264" r:id="rId4"/>
    <p:sldId id="265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5DF21-2F02-4884-8909-B5FDCD93CEC2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ED065-563B-4535-BA41-46E99BE00A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181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D065-563B-4535-BA41-46E99BE00AB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D065-563B-4535-BA41-46E99BE00AB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D065-563B-4535-BA41-46E99BE00AB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D065-563B-4535-BA41-46E99BE00AB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D065-563B-4535-BA41-46E99BE00AB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1635A9-417A-4D85-A3BE-29D6EE8C4C1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5E6250-367B-4A96-AA93-955B1B79C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908720"/>
            <a:ext cx="1847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642918"/>
            <a:ext cx="8072494" cy="292895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Слова с двумя проверяемыми безударными гласными в корне слова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428992" y="5500702"/>
            <a:ext cx="5257808" cy="1071570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 выполнила:  </a:t>
            </a:r>
          </a:p>
          <a:p>
            <a:pPr marL="651510" indent="-514350">
              <a:buNone/>
            </a:pP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СЕДОВА ВИКТОРИЯ ВЛАДИМИРОВНА</a:t>
            </a:r>
          </a:p>
          <a:p>
            <a:pPr marL="651510" indent="-514350">
              <a:buNone/>
            </a:pP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 учитель начальных классов </a:t>
            </a:r>
          </a:p>
          <a:p>
            <a:pPr marL="651510" indent="-514350">
              <a:buNone/>
            </a:pP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ГБОУ школа № 93    Санкт-Петербурга </a:t>
            </a:r>
            <a:endParaRPr 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8" name="Picture 4" descr="Картинки по запросу ученая сова рису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643182"/>
            <a:ext cx="3214710" cy="3748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908720"/>
            <a:ext cx="1847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6808" cy="135732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ЗАДАЧИ УРОКА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/>
            <a:r>
              <a:rPr lang="ru-RU" b="1" dirty="0" smtClean="0"/>
              <a:t>Научиться  подбирать проверочные слова к слову, в котором две безударные гласные в корне слова</a:t>
            </a:r>
          </a:p>
          <a:p>
            <a:pPr marL="651510" indent="-514350"/>
            <a:r>
              <a:rPr lang="ru-RU" b="1" dirty="0" smtClean="0"/>
              <a:t>Научиться видеть в тексте слова, с двумя безударными гласными в корне слова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лнышко\Desktop\фоны\12_4147_besplatnye_kartinki_perehod_krasnogo_v_sinij_1024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88" y="92867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908720"/>
            <a:ext cx="1847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 flipH="1" flipV="1">
            <a:off x="4643438" y="5714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Диагональная полоса 14"/>
          <p:cNvSpPr/>
          <p:nvPr/>
        </p:nvSpPr>
        <p:spPr>
          <a:xfrm flipH="1" flipV="1">
            <a:off x="2714612" y="571480"/>
            <a:ext cx="214314" cy="20479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Диагональная полоса 15"/>
          <p:cNvSpPr/>
          <p:nvPr/>
        </p:nvSpPr>
        <p:spPr>
          <a:xfrm flipH="1" flipV="1">
            <a:off x="1000100" y="50004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66644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Полосы , полоска – п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са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Головы, головка – г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ва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Зелень, зелёный – з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неть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Говор, разговор – г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в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рить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Золота, позолота – з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той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Молодость, молоденький - м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дой</a:t>
            </a:r>
          </a:p>
        </p:txBody>
      </p:sp>
      <p:sp>
        <p:nvSpPr>
          <p:cNvPr id="23" name="Диагональная полоса 22"/>
          <p:cNvSpPr/>
          <p:nvPr/>
        </p:nvSpPr>
        <p:spPr>
          <a:xfrm flipH="1" flipV="1">
            <a:off x="928662" y="114298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flipH="1" flipV="1">
            <a:off x="2500298" y="1071546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Диагональная полоса 24"/>
          <p:cNvSpPr/>
          <p:nvPr/>
        </p:nvSpPr>
        <p:spPr>
          <a:xfrm flipH="1" flipV="1">
            <a:off x="4357686" y="1071546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Диагональная полоса 25"/>
          <p:cNvSpPr/>
          <p:nvPr/>
        </p:nvSpPr>
        <p:spPr>
          <a:xfrm flipH="1" flipV="1">
            <a:off x="928662" y="2071678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7" name="Диагональная полоса 26"/>
          <p:cNvSpPr/>
          <p:nvPr/>
        </p:nvSpPr>
        <p:spPr>
          <a:xfrm flipH="1" flipV="1">
            <a:off x="4357686" y="2071678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Диагональная полоса 27"/>
          <p:cNvSpPr/>
          <p:nvPr/>
        </p:nvSpPr>
        <p:spPr>
          <a:xfrm flipH="1" flipV="1">
            <a:off x="1000100" y="264318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Диагональная полоса 28"/>
          <p:cNvSpPr/>
          <p:nvPr/>
        </p:nvSpPr>
        <p:spPr>
          <a:xfrm flipH="1" flipV="1">
            <a:off x="2786050" y="264318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" name="Диагональная полоса 29"/>
          <p:cNvSpPr/>
          <p:nvPr/>
        </p:nvSpPr>
        <p:spPr>
          <a:xfrm flipH="1" flipV="1">
            <a:off x="4286248" y="264318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Диагональная полоса 30"/>
          <p:cNvSpPr/>
          <p:nvPr/>
        </p:nvSpPr>
        <p:spPr>
          <a:xfrm flipH="1" flipV="1">
            <a:off x="928662" y="364331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Диагональная полоса 31"/>
          <p:cNvSpPr/>
          <p:nvPr/>
        </p:nvSpPr>
        <p:spPr>
          <a:xfrm flipH="1" flipV="1">
            <a:off x="2857488" y="364331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Диагональная полоса 32"/>
          <p:cNvSpPr/>
          <p:nvPr/>
        </p:nvSpPr>
        <p:spPr>
          <a:xfrm flipH="1" flipV="1">
            <a:off x="4500562" y="364331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Диагональная полоса 33"/>
          <p:cNvSpPr/>
          <p:nvPr/>
        </p:nvSpPr>
        <p:spPr>
          <a:xfrm flipH="1" flipV="1">
            <a:off x="1000100" y="41433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Диагональная полоса 34"/>
          <p:cNvSpPr/>
          <p:nvPr/>
        </p:nvSpPr>
        <p:spPr>
          <a:xfrm flipH="1" flipV="1">
            <a:off x="3214678" y="41433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Диагональная полоса 35"/>
          <p:cNvSpPr/>
          <p:nvPr/>
        </p:nvSpPr>
        <p:spPr>
          <a:xfrm flipH="1" flipV="1">
            <a:off x="5786446" y="41433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908720"/>
            <a:ext cx="1847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666442"/>
          </a:xfrm>
        </p:spPr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Дерево, деревья - д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р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вца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Волос, волосики - в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сок 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Стороны, сторонка - ст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р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на 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Небо, небесный -  н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б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са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Голод, голодный -  г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л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дать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Бороды, бородка  - б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р</a:t>
            </a:r>
            <a:r>
              <a:rPr lang="ru-RU" u="sng" dirty="0" smtClean="0">
                <a:solidFill>
                  <a:schemeClr val="bg1"/>
                </a:solidFill>
              </a:rPr>
              <a:t>о</a:t>
            </a:r>
            <a:r>
              <a:rPr lang="ru-RU" dirty="0" smtClean="0">
                <a:solidFill>
                  <a:schemeClr val="bg1"/>
                </a:solidFill>
              </a:rPr>
              <a:t>да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Весело, веселье  - в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с</a:t>
            </a:r>
            <a:r>
              <a:rPr lang="ru-RU" u="sng" dirty="0" smtClean="0">
                <a:solidFill>
                  <a:schemeClr val="bg1"/>
                </a:solidFill>
              </a:rPr>
              <a:t>е</a:t>
            </a:r>
            <a:r>
              <a:rPr lang="ru-RU" dirty="0" smtClean="0">
                <a:solidFill>
                  <a:schemeClr val="bg1"/>
                </a:solidFill>
              </a:rPr>
              <a:t>литься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3" name="Диагональная полоса 32"/>
          <p:cNvSpPr/>
          <p:nvPr/>
        </p:nvSpPr>
        <p:spPr>
          <a:xfrm flipH="1" flipV="1">
            <a:off x="4929190" y="5714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Диагональная полоса 21"/>
          <p:cNvSpPr/>
          <p:nvPr/>
        </p:nvSpPr>
        <p:spPr>
          <a:xfrm flipH="1" flipV="1">
            <a:off x="2928926" y="5714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Диагональная полоса 36"/>
          <p:cNvSpPr/>
          <p:nvPr/>
        </p:nvSpPr>
        <p:spPr>
          <a:xfrm flipH="1" flipV="1">
            <a:off x="1428728" y="57148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Диагональная полоса 37"/>
          <p:cNvSpPr/>
          <p:nvPr/>
        </p:nvSpPr>
        <p:spPr>
          <a:xfrm flipH="1" flipV="1">
            <a:off x="3357554" y="164305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Диагональная полоса 38"/>
          <p:cNvSpPr/>
          <p:nvPr/>
        </p:nvSpPr>
        <p:spPr>
          <a:xfrm flipH="1" flipV="1">
            <a:off x="2786050" y="114298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" name="Диагональная полоса 39"/>
          <p:cNvSpPr/>
          <p:nvPr/>
        </p:nvSpPr>
        <p:spPr>
          <a:xfrm flipH="1" flipV="1">
            <a:off x="1428728" y="1071546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Диагональная полоса 40"/>
          <p:cNvSpPr/>
          <p:nvPr/>
        </p:nvSpPr>
        <p:spPr>
          <a:xfrm flipH="1" flipV="1">
            <a:off x="4857752" y="1071546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2" name="Диагональная полоса 41"/>
          <p:cNvSpPr/>
          <p:nvPr/>
        </p:nvSpPr>
        <p:spPr>
          <a:xfrm flipH="1" flipV="1">
            <a:off x="1428728" y="364331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Диагональная полоса 42"/>
          <p:cNvSpPr/>
          <p:nvPr/>
        </p:nvSpPr>
        <p:spPr>
          <a:xfrm flipH="1" flipV="1">
            <a:off x="1571604" y="164305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4" name="Диагональная полоса 43"/>
          <p:cNvSpPr/>
          <p:nvPr/>
        </p:nvSpPr>
        <p:spPr>
          <a:xfrm flipH="1" flipV="1">
            <a:off x="5357818" y="1643050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Диагональная полоса 44"/>
          <p:cNvSpPr/>
          <p:nvPr/>
        </p:nvSpPr>
        <p:spPr>
          <a:xfrm flipH="1" flipV="1">
            <a:off x="1428728" y="2071678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Диагональная полоса 45"/>
          <p:cNvSpPr/>
          <p:nvPr/>
        </p:nvSpPr>
        <p:spPr>
          <a:xfrm flipH="1" flipV="1">
            <a:off x="2643174" y="2143116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Диагональная полоса 46"/>
          <p:cNvSpPr/>
          <p:nvPr/>
        </p:nvSpPr>
        <p:spPr>
          <a:xfrm flipH="1" flipV="1">
            <a:off x="4786314" y="2143116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8" name="Диагональная полоса 47"/>
          <p:cNvSpPr/>
          <p:nvPr/>
        </p:nvSpPr>
        <p:spPr>
          <a:xfrm flipH="1" flipV="1">
            <a:off x="1357290" y="264318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9" name="Диагональная полоса 48"/>
          <p:cNvSpPr/>
          <p:nvPr/>
        </p:nvSpPr>
        <p:spPr>
          <a:xfrm flipH="1" flipV="1">
            <a:off x="2714612" y="264318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0" name="Диагональная полоса 49"/>
          <p:cNvSpPr/>
          <p:nvPr/>
        </p:nvSpPr>
        <p:spPr>
          <a:xfrm flipH="1" flipV="1">
            <a:off x="4857752" y="2643182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" name="Диагональная полоса 50"/>
          <p:cNvSpPr/>
          <p:nvPr/>
        </p:nvSpPr>
        <p:spPr>
          <a:xfrm flipH="1" flipV="1">
            <a:off x="1428728" y="3143248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2" name="Диагональная полоса 51"/>
          <p:cNvSpPr/>
          <p:nvPr/>
        </p:nvSpPr>
        <p:spPr>
          <a:xfrm flipH="1" flipV="1">
            <a:off x="3071802" y="3143248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3" name="Диагональная полоса 52"/>
          <p:cNvSpPr/>
          <p:nvPr/>
        </p:nvSpPr>
        <p:spPr>
          <a:xfrm flipH="1" flipV="1">
            <a:off x="5000628" y="3143248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4" name="Диагональная полоса 53"/>
          <p:cNvSpPr/>
          <p:nvPr/>
        </p:nvSpPr>
        <p:spPr>
          <a:xfrm flipH="1" flipV="1">
            <a:off x="2928926" y="364331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5" name="Диагональная полоса 54"/>
          <p:cNvSpPr/>
          <p:nvPr/>
        </p:nvSpPr>
        <p:spPr>
          <a:xfrm flipH="1" flipV="1">
            <a:off x="4786314" y="3643314"/>
            <a:ext cx="214314" cy="2143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908720"/>
            <a:ext cx="64826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Молодцы!</a:t>
            </a:r>
            <a:endParaRPr lang="ru-RU" sz="9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098" name="Picture 2" descr="Картинки по запросу пятерка оце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214554"/>
            <a:ext cx="2857500" cy="4076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134</Words>
  <Application>Microsoft Office PowerPoint</Application>
  <PresentationFormat>Экран (4:3)</PresentationFormat>
  <Paragraphs>37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Слова с двумя проверяемыми безударными гласными в корне слова </vt:lpstr>
      <vt:lpstr>ЗАДАЧИ УРОКА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Овчинникова</dc:creator>
  <cp:lastModifiedBy>user</cp:lastModifiedBy>
  <cp:revision>54</cp:revision>
  <dcterms:created xsi:type="dcterms:W3CDTF">2012-10-25T13:54:54Z</dcterms:created>
  <dcterms:modified xsi:type="dcterms:W3CDTF">2017-12-03T15:49:45Z</dcterms:modified>
</cp:coreProperties>
</file>