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71" r:id="rId3"/>
    <p:sldId id="257" r:id="rId4"/>
    <p:sldId id="258" r:id="rId5"/>
    <p:sldId id="264" r:id="rId6"/>
    <p:sldId id="259" r:id="rId7"/>
    <p:sldId id="265" r:id="rId8"/>
    <p:sldId id="260" r:id="rId9"/>
    <p:sldId id="261" r:id="rId10"/>
    <p:sldId id="262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ED65D-04AF-48A2-AC8B-EF6072C675B1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EBC2E-037F-4880-8454-202E41D3E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EBC2E-037F-4880-8454-202E41D3E6C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EBC2E-037F-4880-8454-202E41D3E6C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1C2FC-8882-4869-94F7-242DC109EBCF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AC176-38A1-4374-BC66-DDCD32AC4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img_url=http://cs405725.userapi.com/v405725263/3c38/25N6BBlnQmM.jpg&amp;uinfo=sw-1266-sh-590-fw-1041-fh-448-pd-1&amp;p=2&amp;text=%D1%84%D0%BE%D1%82%D0%BE%D0%B3%D1%80%D0%B0%D1%84%D0%B8%D0%B8%20%D1%80%D0%B0%D0%B7%D0%BD%D1%8B%D1%85%20%D0%B6%D0%B8%D0%B2%D0%BE%D1%82%D0%BD%D1%8B%D1%85&amp;noreask=1&amp;pos=72&amp;rpt=simage&amp;lr=57" TargetMode="External"/><Relationship Id="rId13" Type="http://schemas.openxmlformats.org/officeDocument/2006/relationships/image" Target="../media/image6.jpeg"/><Relationship Id="rId18" Type="http://schemas.openxmlformats.org/officeDocument/2006/relationships/hyperlink" Target="http://images.yandex.ru/yandsearch?p=2&amp;text=%D1%84%D0%BE%D1%82%D0%BE%D0%B3%D1%80%D0%B0%D1%84%D0%B8%D0%B8%20%D1%80%D0%B0%D0%B7%D0%BD%D1%8B%D1%85%20%D0%BD%D0%B0%D1%81%D0%B5%D0%BA%D0%BE%D0%BC%D1%8B%D1%85%20%D1%81%D1%82%D1%80%D0%B5%D0%BA%D0%BE%D0%B7%D1%8B%20%D0%B1%D0%B0%D0%B1%D0%BE%D1%87%D0%BA%D0%B8&amp;img_url=http://www.laboiteverte.fr/wp-content/uploads/2011/01/animaux-insecte-mecanique-steampunk-03.jpg&amp;pos=81&amp;uinfo=sw-1266-sh-590-fw-1041-fh-448-pd-1&amp;rpt=simage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hyperlink" Target="http://images.yandex.ru/yandsearch?text=%D1%84%D0%BE%D1%82%D0%BE%D0%B3%D1%80%D0%B0%D1%84%D0%B8%D0%B8%20%D1%80%D0%B0%D0%B7%D0%BD%D1%8B%D1%85%20%D1%80%D1%8B%D0%B1&amp;pos=8&amp;uinfo=sw-1266-sh-590-fw-1041-fh-448-pd-1&amp;rpt=simage&amp;img_url=http://images.tiu.ru/3703340_w640_h640_1231098891fishes.jpg" TargetMode="External"/><Relationship Id="rId17" Type="http://schemas.openxmlformats.org/officeDocument/2006/relationships/image" Target="../media/image8.jpeg"/><Relationship Id="rId2" Type="http://schemas.openxmlformats.org/officeDocument/2006/relationships/hyperlink" Target="http://images.yandex.ru/yandsearch?source=wiz&amp;uinfo=sw-1266-sh-590-fw-1041-fh-448-pd-1&amp;p=1&amp;text=%D1%84%D0%BE%D0%BD%20%D0%B4%D0%BB%D1%8F%20%D0%BF%D1%80%D0%B5%D0%B7%D0%B5%D0%BD%D1%82%D0%B0%D1%86%D0%B8%D0%B8%20%D1%8D%D0%BA%D0%BE%D0%BB%D0%BE%D0%B3%D0%B8%D1%8F&amp;noreask=1&amp;pos=53&amp;rpt=simage&amp;lr=57&amp;img_url=http://1.imgbb.ru/6/7/0/6701f1497875f5ff7808bc3a1a8cd689.jpg" TargetMode="External"/><Relationship Id="rId16" Type="http://schemas.openxmlformats.org/officeDocument/2006/relationships/hyperlink" Target="http://images.yandex.ru/yandsearch?p=2&amp;text=%D1%84%D0%BE%D1%82%D0%BE%D0%B3%D1%80%D0%B0%D1%84%D0%B8%D0%B8%20%D1%80%D0%B0%D0%B7%D0%BD%D1%8B%D1%85%20%D0%BF%D1%82%D0%B8%D1%86&amp;img_url=http://www.ellf.ru/uploads/posts/2009-08/1251733782_27_08_2009_0028861001251357845_linh-dinh.jpg&amp;pos=75&amp;uinfo=sw-1266-sh-590-fw-1041-fh-448-pd-1&amp;rpt=simag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source=wiz&amp;img_url=http://desktop.kazansoft.ru/bigimages/animals/misc/img-fc979.jpg&amp;uinfo=sw-1266-sh-590-fw-1041-fh-448-pd-1&amp;p=1&amp;text=%D1%84%D0%BE%D1%82%D0%BE%D0%B3%D1%80%D0%B0%D1%84%D0%B8%D0%B8%20%D1%80%D0%B0%D0%B7%D0%BD%D1%8B%D1%85%20%D0%B6%D0%B8%D0%B2%D0%BE%D1%82%D0%BD%D1%8B%D1%85&amp;noreask=1&amp;pos=31&amp;rpt=simage&amp;lr=57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5" Type="http://schemas.openxmlformats.org/officeDocument/2006/relationships/image" Target="../media/image7.jpeg"/><Relationship Id="rId10" Type="http://schemas.openxmlformats.org/officeDocument/2006/relationships/hyperlink" Target="http://images.yandex.ru/yandsearch?source=wiz&amp;img_url=http://daypic.ru/wp-content/uploads/2011/12/animalsS-900x675.jpg&amp;uinfo=sw-1266-sh-590-fw-1041-fh-448-pd-1&amp;p=3&amp;text=%D1%84%D0%BE%D1%82%D0%BE%D0%B3%D1%80%D0%B0%D1%84%D0%B8%D0%B8%20%D1%80%D0%B0%D0%B7%D0%BD%D1%8B%D1%85%20%D0%B6%D0%B8%D0%B2%D0%BE%D1%82%D0%BD%D1%8B%D1%85&amp;noreask=1&amp;pos=92&amp;rpt=simage&amp;lr=57" TargetMode="External"/><Relationship Id="rId19" Type="http://schemas.openxmlformats.org/officeDocument/2006/relationships/image" Target="../media/image9.jpeg"/><Relationship Id="rId4" Type="http://schemas.openxmlformats.org/officeDocument/2006/relationships/hyperlink" Target="http://images.yandex.ru/yandsearch?source=wiz&amp;img_url=http://s58.radikal.ru/i160/0911/e4/fa1d60b541d8t.jpg&amp;uinfo=sw-1266-sh-590-fw-1041-fh-448-pd-1&amp;p=1&amp;text=%D1%84%D0%BE%D1%82%D0%BE%D0%B3%D1%80%D0%B0%D1%84%D0%B8%D0%B8%20%D1%80%D0%B0%D0%B7%D0%BD%D1%8B%D1%85%20%D0%B6%D0%B8%D0%B2%D0%BE%D1%82%D0%BD%D1%8B%D1%85&amp;noreask=1&amp;pos=30&amp;rpt=simage&amp;lr=57" TargetMode="External"/><Relationship Id="rId9" Type="http://schemas.openxmlformats.org/officeDocument/2006/relationships/image" Target="../media/image4.jpeg"/><Relationship Id="rId14" Type="http://schemas.openxmlformats.org/officeDocument/2006/relationships/hyperlink" Target="http://images.yandex.ru/yandsearch?p=2&amp;text=%D1%84%D0%BE%D1%82%D0%BE%D0%B3%D1%80%D0%B0%D1%84%D0%B8%D0%B8%20%D1%80%D0%B0%D0%B7%D0%BD%D1%8B%D1%85%20%D0%BF%D1%82%D0%B8%D1%86&amp;img_url=http://lifeglobe.net/media/entry/1466/GreatWhiteEgret.jpg&amp;pos=62&amp;uinfo=sw-1266-sh-590-fw-1041-fh-448-pd-1&amp;rpt=simage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8.jpeg"/><Relationship Id="rId7" Type="http://schemas.openxmlformats.org/officeDocument/2006/relationships/hyperlink" Target="//commons.wikimedia.org/wiki/File:Martha_last_passenger_pigeon_1914.jpg?uselang=ru" TargetMode="External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hyperlink" Target="http://images.yandex.ru/yandsearch?source=psearch&amp;text=%D1%84%D0%BE%D1%82%D0%BE%D0%B3%D1%80%D0%B0%D1%84%D0%B8%D1%8E%20%D1%82%D0%B0%D1%80%D0%BF%D0%B0%D0%BD%D0%B0&amp;noreask=1&amp;img_url=http://www.horsemanmagazine.com/wp-content/uploads/2008/08/tarpan-horses.jpg&amp;pos=4&amp;rpt=simage&amp;lr=57" TargetMode="External"/><Relationship Id="rId10" Type="http://schemas.openxmlformats.org/officeDocument/2006/relationships/image" Target="../media/image33.jpeg"/><Relationship Id="rId4" Type="http://schemas.openxmlformats.org/officeDocument/2006/relationships/image" Target="../media/image30.jpeg"/><Relationship Id="rId9" Type="http://schemas.openxmlformats.org/officeDocument/2006/relationships/hyperlink" Target="http://images.yandex.ru/yandsearch?source=wiz&amp;img_url=http://4tololo.ru/files/styles/large/public/images/20122808094428.jpg&amp;uinfo=sw-1266-sh-590-fw-1041-fh-448-pd-1&amp;p=1&amp;text=%D1%84%D0%BE%D1%82%D0%BE%D0%B3%D1%80%D0%B0%D1%84%D0%B8%D0%B8%20%D0%B8%D1%81%D1%87%D0%B5%D0%B7%D0%B0%D1%8E%D1%89%D0%B8%D1%85%20%D0%B6%D0%B8%D0%B2%D0%BE%D1%82%D0%BD%D1%8B%D1%85&amp;noreask=1&amp;pos=42&amp;rpt=simage&amp;lr=57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8.jpeg"/><Relationship Id="rId7" Type="http://schemas.openxmlformats.org/officeDocument/2006/relationships/hyperlink" Target="http://images.yandex.ru/yandsearch?source=wiz&amp;img_url=http://samlib.ru/img/a/andreewa_e_a/dawnonewidelisxobsudim/wostochnosibirskij_leopard.jpg&amp;uinfo=sw-1266-sh-590-fw-1041-fh-448-pd-1&amp;p=2&amp;text=%D1%84%D0%BE%D1%82%D0%BE%D0%B3%D1%80%D0%B0%D1%84%D0%B8%D0%B8%20%D0%B8%D1%81%D1%87%D0%B5%D0%B7%D0%B0%D1%8E%D1%89%D0%B8%D1%85%20%D0%B6%D0%B8%D0%B2%D0%BE%D1%82%D0%BD%D1%8B%D1%85&amp;noreask=1&amp;pos=63&amp;rpt=simage&amp;lr=57" TargetMode="External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hyperlink" Target="http://www.tvoyrebenok.ru/abstraktnyj-fon-dlya-prezentacii.shtml" TargetMode="External"/><Relationship Id="rId7" Type="http://schemas.openxmlformats.org/officeDocument/2006/relationships/hyperlink" Target="http://images.yandex.ru/yandsearch?source=wiz&amp;text=%D1%84%D0%BE%D1%82%D0%BE%D0%B3%D1%80%D0%B0%D1%84%D0%B8%D0%B8%20%D0%B4%D0%B6%D0%B5%D0%B9%D1%80%D0%B0%D0%BD%D0%B0&amp;noreask=1&amp;pos=4&amp;rpt=simage&amp;lr=57&amp;uinfo=sw-1266-sh-590-fw-1041-fh-448-pd-1&amp;img_url=http://www.e-kyzylorda.gov.kz/sites/default/files/portals/0/Images/Culture/tarixi_eskertkish_10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1.jpeg"/><Relationship Id="rId5" Type="http://schemas.openxmlformats.org/officeDocument/2006/relationships/hyperlink" Target="http://images.yandex.ru/yandsearch?p=2&amp;text=%D1%84%D0%BE%D1%82%D0%BE%D0%B3%D1%80%D0%B0%D1%84%D0%B8%D0%B8%20%D1%80%D0%BE%D0%B7%D0%BE%D0%B2%D0%BE%D0%B3%D0%BE%20%D1%84%D0%BB%D0%B0%D0%BC%D0%B8%D0%BD%D0%B3%D0%BE&amp;img_url=http://www2.picfront.org/picture/e53CDsh0/thb/6.jpg&amp;pos=63&amp;uinfo=sw-1266-sh-590-fw-1041-fh-448-pd-1&amp;rpt=simage" TargetMode="External"/><Relationship Id="rId10" Type="http://schemas.openxmlformats.org/officeDocument/2006/relationships/hyperlink" Target="http://animalspace.net/uploads/posts/2011-11/1322258858_leopard_000.jpg" TargetMode="External"/><Relationship Id="rId4" Type="http://schemas.openxmlformats.org/officeDocument/2006/relationships/image" Target="../media/image18.jpeg"/><Relationship Id="rId9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img_url=http://bobrovnet.com/wp-content/uploads/2010/07/%d0%be%d1%85%d0%be%d1%82%d0%b0-%d0%bd%d0%b0-%d0%bb%d0%be%d1%81%d1%8f2-%d0%ba%d0%be%d0%bf%d0%b8.jpg&amp;uinfo=sw-1266-sh-590-fw-1041-fh-448-pd-1&amp;p=3&amp;text=%D1%84%D0%BE%D1%82%D0%BE%D0%B3%D1%80%D0%B0%D1%84%D0%B8%D0%B8%20%D0%BB%D0%BE%D1%81%D0%B5%D0%B9&amp;noreask=1&amp;pos=115&amp;rpt=simage&amp;lr=57" TargetMode="External"/><Relationship Id="rId3" Type="http://schemas.openxmlformats.org/officeDocument/2006/relationships/image" Target="../media/image18.jpeg"/><Relationship Id="rId7" Type="http://schemas.openxmlformats.org/officeDocument/2006/relationships/image" Target="../media/image43.jpeg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wiz&amp;img_url=http://www.stfond.ru/images/load/Image/bober508.jpg&amp;uinfo=sw-1266-sh-590-fw-1041-fh-448-pd-1&amp;p=1&amp;text=%D1%84%D0%BE%D1%82%D0%BE%D0%B3%D1%80%D0%B0%D1%84%D0%B8%D0%B8%20%D0%B1%D0%BE%D0%B1%D1%80%D0%BE%D0%B2&amp;noreask=1&amp;pos=34&amp;rpt=simage&amp;lr=57" TargetMode="External"/><Relationship Id="rId11" Type="http://schemas.openxmlformats.org/officeDocument/2006/relationships/image" Target="../media/image45.jpeg"/><Relationship Id="rId5" Type="http://schemas.openxmlformats.org/officeDocument/2006/relationships/image" Target="../media/image42.jpeg"/><Relationship Id="rId10" Type="http://schemas.openxmlformats.org/officeDocument/2006/relationships/hyperlink" Target="http://images.yandex.ru/yandsearch?text=%D1%84%D0%BE%D1%82%D0%BE%D0%B3%D1%80%D0%B0%D1%84%D0%B8%D0%B8%20%D0%B2%D0%BE%D1%81%D1%81%D1%82%D0%B0%D0%BD%D0%BE%D0%B2%D0%BB%D0%B5%D0%BD%D0%BD%D1%8B%D1%85%20%D0%B2%D0%B8%D0%B4%D0%BE%D0%B2%20%D0%B6%D0%B8%D0%B2%D0%BE%D1%82%D0%BD%D1%8B%D1%85%20%D0%9A%D1%80%D0%B0%D1%81%D0%BD%D0%BE%D0%B9%20%D0%BA%D0%BD%D0%B8%D0%B3%D0%B8&amp;img_url=http://900igr.net/datas/okruzhajuschij-mir/ZHivotnye-i-rastenija-Krasnoj-knigi/0011-011-Vosstanavlivajuschiesja-vidy.jpg&amp;pos=1&amp;rpt=simage&amp;lr=57&amp;noreask=1&amp;source=wiz" TargetMode="External"/><Relationship Id="rId4" Type="http://schemas.openxmlformats.org/officeDocument/2006/relationships/hyperlink" Target="http://animalspace.net/uploads/posts/2011-11/1322258810_american-buffalo-bison.jpg" TargetMode="External"/><Relationship Id="rId9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img_url=http://img-fotki.yandex.ru/get/4205/boby-nikolaj.0/0_2a7cc_f0dfda2a_S&amp;uinfo=sw-1266-sh-590-fw-1041-fh-448-pd-1&amp;p=2&amp;text=%D1%8E%D0%B3%D0%B0%D0%BD%D1%81%D0%BA%D0%B8%D0%B9%20%D0%B7%D0%B0%D0%BF%D0%BE%D0%B2%D0%B5%D0%B4%D0%BD%D0%B8%D0%BA%20%D1%84%D0%BE%D1%82%D0%BE&amp;noreask=1&amp;pos=86&amp;rpt=simage&amp;lr=57" TargetMode="External"/><Relationship Id="rId13" Type="http://schemas.openxmlformats.org/officeDocument/2006/relationships/image" Target="../media/image50.jpeg"/><Relationship Id="rId18" Type="http://schemas.openxmlformats.org/officeDocument/2006/relationships/hyperlink" Target="http://images.yandex.ru/yandsearch?p=3&amp;text=%D0%9C%D0%B0%D0%BB%D0%B0%D1%8F%20%D0%A1%D0%BE%D1%81%D1%8C%D0%B2%D0%B0%20%D0%B7%D0%B0%D0%BF%D0%BE%D0%B2%D0%B5%D0%B4%D0%BD%D0%B8%D0%BA%20%D1%84%D0%BE%D1%82%D0%BE&amp;pos=96&amp;uinfo=sw-1266-sh-590-fw-1041-fh-448-pd-1&amp;rpt=simage&amp;img_url=http://www.darwin.museum.ru/zapov/img/p2701_01.jpg" TargetMode="External"/><Relationship Id="rId3" Type="http://schemas.openxmlformats.org/officeDocument/2006/relationships/image" Target="../media/image18.jpeg"/><Relationship Id="rId7" Type="http://schemas.openxmlformats.org/officeDocument/2006/relationships/image" Target="../media/image47.jpeg"/><Relationship Id="rId12" Type="http://schemas.openxmlformats.org/officeDocument/2006/relationships/hyperlink" Target="http://images.yandex.ru/yandsearch?p=2&amp;text=%D0%9C%D0%B0%D0%BB%D0%B0%D1%8F%20%D0%A1%D0%BE%D1%81%D1%8C%D0%B2%D0%B0%20%D0%B7%D0%B0%D0%BF%D0%BE%D0%B2%D0%B5%D0%B4%D0%BD%D0%B8%D0%BA%20%D1%84%D0%BE%D1%82%D0%BE&amp;img_url=http://img02.rl0.ru/2b1bf9a2510a8136b52c4d3671d85183/c144x90/www.vsluh.ru/basepix/285/231285_20110712161541.jpg&amp;pos=89&amp;uinfo=sw-1266-sh-590-fw-1041-fh-448-pd-1&amp;rpt=simage" TargetMode="External"/><Relationship Id="rId17" Type="http://schemas.openxmlformats.org/officeDocument/2006/relationships/image" Target="../media/image52.jpeg"/><Relationship Id="rId2" Type="http://schemas.openxmlformats.org/officeDocument/2006/relationships/hyperlink" Target="http://www.tvoyrebenok.ru/abstraktnyj-fon-dlya-prezentacii.shtml" TargetMode="External"/><Relationship Id="rId16" Type="http://schemas.openxmlformats.org/officeDocument/2006/relationships/hyperlink" Target="http://images.yandex.ru/yandsearch?p=1&amp;text=%D0%9C%D0%B0%D0%BB%D0%B0%D1%8F%20%D0%A1%D0%BE%D1%81%D1%8C%D0%B2%D0%B0%20%D0%B7%D0%B0%D0%BF%D0%BE%D0%B2%D0%B5%D0%B4%D0%BD%D0%B8%D0%BA%20%D1%84%D0%BE%D1%82%D0%BE&amp;img_url=http://eco-turizm.net/wp-content/uploads/2012/11/%D0%B7%D0%B0%D0%BF%D0%BE%D0%B2%D0%B5%D0%B4%D0%BD%D0%B8%D0%BA-%D0%9C%D0%B0%D0%BB%D0%B0%D1%8F-%D0%A1%D0%BE%D1%81%D1%8C%D0%B2%D0%B0.jpg&amp;pos=39&amp;uinfo=sw-1266-sh-590-fw-1041-fh-448-pd-1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wiz&amp;img_url=http://ugrainform.ru/upload/iblock/aeb/e2a424608f4625c24b2153d3364fc8e2.jpg&amp;uinfo=sw-1266-sh-590-fw-1041-fh-448-pd-1&amp;p=2&amp;text=%D1%8E%D0%B3%D0%B0%D0%BD%D1%81%D0%BA%D0%B8%D0%B9%20%D0%B7%D0%B0%D0%BF%D0%BE%D0%B2%D0%B5%D0%B4%D0%BD%D0%B8%D0%BA%20%D1%84%D0%BE%D1%82%D0%BE&amp;noreask=1&amp;pos=76&amp;rpt=simage&amp;lr=57" TargetMode="External"/><Relationship Id="rId11" Type="http://schemas.openxmlformats.org/officeDocument/2006/relationships/image" Target="../media/image49.jpeg"/><Relationship Id="rId5" Type="http://schemas.openxmlformats.org/officeDocument/2006/relationships/image" Target="../media/image46.jpeg"/><Relationship Id="rId15" Type="http://schemas.openxmlformats.org/officeDocument/2006/relationships/image" Target="../media/image51.jpeg"/><Relationship Id="rId10" Type="http://schemas.openxmlformats.org/officeDocument/2006/relationships/hyperlink" Target="http://images.yandex.ru/yandsearch?source=wiz&amp;img_url=http://img-fotki.yandex.ru/get/2814/boby-nikolaj.3/0_2c50e_a92e0c8b_S&amp;uinfo=sw-1266-sh-590-fw-1041-fh-448-pd-1&amp;p=5&amp;text=%D1%8E%D0%B3%D0%B0%D0%BD%D1%81%D0%BA%D0%B8%D0%B9%20%D0%B7%D0%B0%D0%BF%D0%BE%D0%B2%D0%B5%D0%B4%D0%BD%D0%B8%D0%BA%20%D1%84%D0%BE%D1%82%D0%BE&amp;noreask=1&amp;pos=151&amp;rpt=simage&amp;lr=57" TargetMode="External"/><Relationship Id="rId19" Type="http://schemas.openxmlformats.org/officeDocument/2006/relationships/image" Target="../media/image53.png"/><Relationship Id="rId4" Type="http://schemas.openxmlformats.org/officeDocument/2006/relationships/hyperlink" Target="http://images.yandex.ru/yandsearch?source=wiz&amp;text=%D1%8E%D0%B3%D0%B0%D0%BD%D1%81%D0%BA%D0%B8%D0%B9%20%D0%B7%D0%B0%D0%BF%D0%BE%D0%B2%D0%B5%D0%B4%D0%BD%D0%B8%D0%BA%20%D1%84%D0%BE%D1%82%D0%BE&amp;noreask=1&amp;img_url=http://optimist.35photo.ru/photos/20110724/250901.jpg&amp;pos=18&amp;rpt=simage&amp;lr=57" TargetMode="External"/><Relationship Id="rId9" Type="http://schemas.openxmlformats.org/officeDocument/2006/relationships/image" Target="../media/image48.jpeg"/><Relationship Id="rId14" Type="http://schemas.openxmlformats.org/officeDocument/2006/relationships/hyperlink" Target="http://images.yandex.ru/yandsearch?p=1&amp;text=%D0%9C%D0%B0%D0%BB%D0%B0%D1%8F%20%D0%A1%D0%BE%D1%81%D1%8C%D0%B2%D0%B0%20%D0%B7%D0%B0%D0%BF%D0%BE%D0%B2%D0%B5%D0%B4%D0%BD%D0%B8%D0%BA%20%D1%84%D0%BE%D1%82%D0%BE&amp;img_url=http://www.bestreferat.ru/images/paper/74/40/5734074.jpeg&amp;pos=30&amp;uinfo=sw-1266-sh-590-fw-1041-fh-448-pd-1&amp;rpt=simag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tvoyrebenok.ru/rostok-fon-dlya-prezentacii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hyperlink" Target="http://images.yandex.ru/yandsearch?source=wiz&amp;uinfo=sw-1266-sh-590-fw-1041-fh-448-pd-1&amp;p=1&amp;text=%D1%84%D0%BE%D1%82%D0%BE%D0%B3%D1%80%D0%B0%D1%84%D0%B8%D0%B8%20%D0%B1%D0%B0%D0%B1%D0%BE%D1%87%D0%B5%D0%BA%20%D0%B2%D1%8B%D1%81%D0%BE%D0%BA%D0%BE%D0%B3%D0%BE%20%D0%BA%D0%B0%D1%87%D0%B5%D1%81%D1%82%D0%B2%D0%B0&amp;noreask=1&amp;pos=38&amp;rpt=simage&amp;lr=57&amp;img_url=http://stat16.privet.ru/lr/0b113b5ff5ca8864964266ffad35cf51" TargetMode="External"/><Relationship Id="rId2" Type="http://schemas.openxmlformats.org/officeDocument/2006/relationships/hyperlink" Target="http://www.tvoyrebenok.ru/images/presentation/nice/b/01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images.yandex.ru/yandsearch?source=wiz&amp;text=%D1%84%D0%BE%D1%82%D0%BE%D0%B3%D1%80%D0%B0%D1%84%D0%B8%D0%B8%20%D0%B1%D0%B0%D0%B1%D0%BE%D1%87%D0%B5%D0%BA%20%D0%B2%D1%8B%D1%81%D0%BE%D0%BA%D0%BE%D0%B3%D0%BE%20%D0%BA%D0%B0%D1%87%D0%B5%D1%81%D1%82%D0%B2%D0%B0&amp;noreask=1&amp;pos=4&amp;rpt=simage&amp;lr=57&amp;uinfo=sw-1266-sh-590-fw-1041-fh-448-pd-1&amp;img_url=http://www.grafamania.net/uploads/posts/2009-06/1246029568_pic_id18469.jpeg" TargetMode="Externa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tvoyrebenok.ru/podsolnuh-fon-dlya-prezentacii.s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text=%D1%84%D0%BE%D1%82%D0%BE%D0%B3%D1%80%D0%B0%D1%84%D0%B8%D0%B8%20%D0%BC%D0%BE%D1%80%D1%81%D0%BA%D0%B8%D1%85%20%D1%87%D0%B5%D1%80%D0%B5%D0%BF%D0%B0%D1%85&amp;img_url=http://news.bbcimg.co.uk/media/images/52689000/jpg/_52689564_greenturtlegom.jpg&amp;pos=29&amp;uinfo=sw-1266-sh-590-fw-1041-fh-448-pd-1&amp;rpt=simag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1%84%D0%BE%D1%82%D0%BE%D0%B3%D1%80%D0%B0%D1%84%D0%B8%D0%B8%20%D0%BF%D0%B8%D0%BD%D0%B3%D0%B2%D0%B8%D0%BD%D0%BE%D0%B2&amp;img_url=http://www.origins.org.ua/pictures/Pingviny_3.jpg&amp;pos=25&amp;uinfo=sw-1266-sh-590-fw-1041-fh-448-pd-1&amp;rpt=simage" TargetMode="External"/><Relationship Id="rId13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12" Type="http://schemas.openxmlformats.org/officeDocument/2006/relationships/hyperlink" Target="http://images.yandex.ru/yandsearch?p=3&amp;text=%D1%84%D0%BE%D1%82%D0%BE%D0%B3%D1%80%D0%B0%D1%84%D0%B8%D0%B8%20%D0%BF%D0%B8%D0%BD%D0%B3%D0%B2%D0%B8%D0%BD%D0%BE%D0%B2&amp;img_url=http://byaki.net/uploads/posts/1171349090_0.jpg&amp;pos=119&amp;uinfo=sw-1266-sh-590-fw-1041-fh-448-pd-1&amp;rpt=simage" TargetMode="External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1%84%D0%BE%D1%82%D0%BE%D0%B3%D1%80%D0%B0%D1%84%D0%B8%D0%B8%20%D1%81%D0%BB%D0%BE%D0%BD%D0%BE%D0%B2&amp;img_url=http://www.ljplus.ru/img4/s/o/sotofa_hanemer/Sloniha2-1.jpg&amp;pos=0&amp;uinfo=sw-1266-sh-590-fw-1041-fh-448-pd-1&amp;rpt=simage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hyperlink" Target="http://images.yandex.ru/yandsearch?p=2&amp;text=%D1%84%D0%BE%D1%82%D0%BE%D0%B3%D1%80%D0%B0%D1%84%D0%B8%D0%B8%20%D0%BF%D0%B8%D0%BD%D0%B3%D0%B2%D0%B8%D0%BD%D0%BE%D0%B2&amp;img_url=http://www.fresher.ru/images6/fotografii-pingvinov-nika-garbutta/2.jpg&amp;pos=65&amp;uinfo=sw-1266-sh-590-fw-1041-fh-448-pd-1&amp;rpt=simage" TargetMode="External"/><Relationship Id="rId4" Type="http://schemas.openxmlformats.org/officeDocument/2006/relationships/hyperlink" Target="http://images.yandex.ru/yandsearch?text=%D1%84%D0%BE%D1%82%D0%BE%D0%B3%D1%80%D0%B0%D1%84%D0%B8%D0%B8%20%D1%81%D0%BB%D0%BE%D0%BD%D0%BE%D0%B2&amp;img_url=http://storage0.dms.mpinteractiv.ro/media/401/321/5108/7887083/3/elefanti.jpg&amp;pos=25&amp;uinfo=sw-1266-sh-590-fw-1041-fh-448-pd-1&amp;rpt=simage" TargetMode="External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voyrebenok.ru/rostok-fon-dlya-prezentacii.s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8.jpeg"/><Relationship Id="rId7" Type="http://schemas.openxmlformats.org/officeDocument/2006/relationships/image" Target="../media/image26.jpeg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psearch&amp;text=%D1%84%D0%BE%D1%82%D0%BE%D0%B3%D1%80%D0%B0%D1%84%D0%B8%D1%8E%20%D1%81%D1%82%D1%80%D0%B0%D0%BD%D1%81%D1%82%D0%B2%D1%83%D1%8E%D1%89%D0%B5%D0%B3%D0%BE%20%D0%B3%D0%BE%D0%BB%D1%83%D0%B1%D1%8F&amp;noreask=1&amp;pos=0&amp;rpt=simage&amp;lr=57&amp;uinfo=sw-1266-sh-590-fw-1041-fh-448-pd-1&amp;img_url=http://stat19.privet.ru/lr/0b192ba302e2bc280561f136405b7eab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8.jpeg"/><Relationship Id="rId7" Type="http://schemas.openxmlformats.org/officeDocument/2006/relationships/image" Target="../media/image29.jpeg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psearch&amp;text=%D1%84%D0%BE%D1%82%D0%BE%D0%B3%D1%80%D0%B0%D1%84%D0%B8%D1%8E%20%D1%82%D0%B0%D1%80%D0%BF%D0%B0%D0%BD%D0%B0&amp;noreask=1&amp;img_url=http://www.horsemanmagazine.com/wp-content/uploads/2008/08/tarpan-horses.jpg&amp;pos=4&amp;rpt=simage&amp;lr=57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://images.yandex.ru/yandsearch?source=wiz&amp;text=%D1%84%D0%BE%D1%82%D0%BE%D0%B3%D1%80%D0%B0%D1%84%D0%B8%D0%B8%20%D1%82%D1%83%D1%80%D1%8B%20%D0%B1%D1%8B%D0%BA&amp;noreask=1&amp;pos=2&amp;rpt=simage&amp;lr=57&amp;uinfo=sw-1266-sh-590-fw-1041-fh-448-pd-1&amp;img_url=http://ecoportal.su/news_img/128-231210-05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tvoyrebenok.ru/abstraktnyj-fon-dlya-prezentacii.s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hyperlink" Target="http://images.yandex.ru/yandsearch?source=wiz&amp;text=%D0%B6%D0%B8%D0%B2%D0%BE%D1%82%D0%BD%D1%8B%D0%B5%20%D0%BA%D1%80%D0%B0%D1%81%D0%BD%D0%BE%D0%B9%20%D0%BA%D0%BD%D0%B8%D0%B3%D0%B8&amp;noreask=1&amp;pos=15&amp;rpt=simage&amp;lr=57&amp;uinfo=sw-1266-sh-590-fw-1041-fh-448-pd-1&amp;img_url=http://glavnoe.ua/UserFiles/Image/news/040820091649_krasnaya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mg1.liveinternet.ru/images/attach/c/2/82/962/82962287_25_03_5J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785817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ЭКОЛОГИЯ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00174"/>
            <a:ext cx="7786742" cy="25717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sz="4800" b="1" dirty="0" err="1" smtClean="0">
                <a:solidFill>
                  <a:srgbClr val="002060"/>
                </a:solidFill>
              </a:rPr>
              <a:t>ойкос</a:t>
            </a:r>
            <a:r>
              <a:rPr lang="ru-RU" sz="4800" b="1" dirty="0" smtClean="0">
                <a:solidFill>
                  <a:srgbClr val="002060"/>
                </a:solidFill>
              </a:rPr>
              <a:t>» - «жилище, дом»,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 «логос» - учение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032" name="Picture 8" descr="http://im7-tub-ru.yandex.net/i?id=294158833-13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3357562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im3-tub-ru.yandex.net/i?id=602232160-2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571876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://im4-tub-ru.yandex.net/i?id=545466344-18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57422" y="34290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://im4-tub-ru.yandex.net/i?id=63144902-34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5143512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forumimage.ru/uploads/20090724/124845706839021483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85984" y="5000636"/>
            <a:ext cx="2252642" cy="16894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://im3-tub-ru.yandex.net/i?id=248151279-29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643702" y="357166"/>
            <a:ext cx="2047875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http://im6-tub-ru.yandex.net/i?id=62146976-22-72&amp;n=21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85720" y="142852"/>
            <a:ext cx="22479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6" name="Picture 22" descr="http://im3-tub-ru.yandex.net/i?id=262442954-69-72&amp;n=21">
            <a:hlinkClick r:id="rId18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929058" y="785794"/>
            <a:ext cx="1571636" cy="1178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5719"/>
            <a:ext cx="9144000" cy="690372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1928794" y="428604"/>
            <a:ext cx="5929354" cy="6000792"/>
          </a:xfrm>
          <a:prstGeom prst="verticalScrol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34301" y="1052343"/>
            <a:ext cx="310935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Уже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вымерли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4" descr="Зебра квагг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24136">
            <a:off x="449494" y="3760314"/>
            <a:ext cx="3164100" cy="1948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http://im3-tub-ru.yandex.net/i?id=163970374-0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60551">
            <a:off x="5001110" y="3771236"/>
            <a:ext cx="3143271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http://upload.wikimedia.org/wikipedia/commons/thumb/c/cc/Martha_last_passenger_pigeon_1914.jpg/220px-Martha_last_passenger_pigeon_1914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421919">
            <a:off x="428596" y="500042"/>
            <a:ext cx="2095500" cy="3162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im5-tub-ru.yandex.net/i?id=324327819-02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 t="19231"/>
          <a:stretch>
            <a:fillRect/>
          </a:stretch>
        </p:blipFill>
        <p:spPr bwMode="auto">
          <a:xfrm rot="1598625">
            <a:off x="5715009" y="940437"/>
            <a:ext cx="3286148" cy="2059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voyrebenok.ru/images/presentation/nice/s/05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1785918" y="357166"/>
            <a:ext cx="5286412" cy="6143668"/>
          </a:xfrm>
          <a:prstGeom prst="verticalScrol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Исчезающие виды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0" name="Picture 2" descr="http://im8-tub-ru.yandex.net/i?id=296958352-26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92720">
            <a:off x="569471" y="793095"/>
            <a:ext cx="2918972" cy="2167554"/>
          </a:xfrm>
          <a:prstGeom prst="rect">
            <a:avLst/>
          </a:prstGeom>
          <a:noFill/>
        </p:spPr>
      </p:pic>
      <p:pic>
        <p:nvPicPr>
          <p:cNvPr id="27652" name="Picture 4" descr="http://im5-tub-ru.yandex.net/i?id=300713818-50-72&amp;n=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63052">
            <a:off x="5669785" y="1023888"/>
            <a:ext cx="3061934" cy="2171584"/>
          </a:xfrm>
          <a:prstGeom prst="rect">
            <a:avLst/>
          </a:prstGeom>
          <a:noFill/>
        </p:spPr>
      </p:pic>
      <p:pic>
        <p:nvPicPr>
          <p:cNvPr id="27654" name="Picture 6" descr="http://im3-tub-ru.yandex.net/i?id=20013949-28-72&amp;n=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90240">
            <a:off x="283919" y="4034461"/>
            <a:ext cx="2873225" cy="2280338"/>
          </a:xfrm>
          <a:prstGeom prst="rect">
            <a:avLst/>
          </a:prstGeom>
          <a:noFill/>
        </p:spPr>
      </p:pic>
      <p:pic>
        <p:nvPicPr>
          <p:cNvPr id="27656" name="Picture 8" descr="http://im7-tub-ru.yandex.net/i?id=352988549-38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164772">
            <a:off x="5706251" y="4104132"/>
            <a:ext cx="2816330" cy="211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voyrebenok.ru/images/presentation/nice/s/0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5719"/>
            <a:ext cx="9144000" cy="690372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1500166" y="500042"/>
            <a:ext cx="5857916" cy="5929330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Редкие виды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6" name="Picture 2" descr="http://im2-tub-ru.yandex.net/i?id=53946520-0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344240">
            <a:off x="714348" y="1428736"/>
            <a:ext cx="2857504" cy="1785940"/>
          </a:xfrm>
          <a:prstGeom prst="rect">
            <a:avLst/>
          </a:prstGeom>
          <a:noFill/>
        </p:spPr>
      </p:pic>
      <p:pic>
        <p:nvPicPr>
          <p:cNvPr id="26628" name="Picture 4" descr="http://www.on.kz/userdata/9065/blogpost_photos/fb150fb3dccf5727ab3c704d37c9a8a5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751402">
            <a:off x="5495826" y="1081131"/>
            <a:ext cx="2971785" cy="2257893"/>
          </a:xfrm>
          <a:prstGeom prst="rect">
            <a:avLst/>
          </a:prstGeom>
          <a:noFill/>
        </p:spPr>
      </p:pic>
      <p:pic>
        <p:nvPicPr>
          <p:cNvPr id="26630" name="Picture 6" descr="Носорог Джаван"/>
          <p:cNvPicPr>
            <a:picLocks noChangeAspect="1" noChangeArrowheads="1"/>
          </p:cNvPicPr>
          <p:nvPr/>
        </p:nvPicPr>
        <p:blipFill>
          <a:blip r:embed="rId9"/>
          <a:srcRect b="5950"/>
          <a:stretch>
            <a:fillRect/>
          </a:stretch>
        </p:blipFill>
        <p:spPr bwMode="auto">
          <a:xfrm rot="1240418">
            <a:off x="735299" y="4290077"/>
            <a:ext cx="2992450" cy="1876276"/>
          </a:xfrm>
          <a:prstGeom prst="rect">
            <a:avLst/>
          </a:prstGeom>
          <a:noFill/>
        </p:spPr>
      </p:pic>
      <p:pic>
        <p:nvPicPr>
          <p:cNvPr id="26632" name="Picture 8" descr="Самые редкие животные мира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174838">
            <a:off x="4802398" y="4337006"/>
            <a:ext cx="3507363" cy="187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5719"/>
            <a:ext cx="9144000" cy="690372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1928794" y="214290"/>
            <a:ext cx="6357982" cy="6000792"/>
          </a:xfrm>
          <a:prstGeom prst="vertic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Восстановленные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виды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2" name="Picture 2" descr="Самые редкие животные мира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929066"/>
            <a:ext cx="3047982" cy="2285986"/>
          </a:xfrm>
          <a:prstGeom prst="rect">
            <a:avLst/>
          </a:prstGeom>
          <a:noFill/>
        </p:spPr>
      </p:pic>
      <p:pic>
        <p:nvPicPr>
          <p:cNvPr id="25604" name="Picture 4" descr="http://im2-tub-ru.yandex.net/i?id=379248968-4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4143380"/>
            <a:ext cx="3321852" cy="2214568"/>
          </a:xfrm>
          <a:prstGeom prst="rect">
            <a:avLst/>
          </a:prstGeom>
          <a:noFill/>
        </p:spPr>
      </p:pic>
      <p:pic>
        <p:nvPicPr>
          <p:cNvPr id="25606" name="Picture 6" descr="http://im8-tub-ru.yandex.net/i?id=83031370-3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785794"/>
            <a:ext cx="2547003" cy="2000264"/>
          </a:xfrm>
          <a:prstGeom prst="rect">
            <a:avLst/>
          </a:prstGeom>
          <a:noFill/>
        </p:spPr>
      </p:pic>
      <p:pic>
        <p:nvPicPr>
          <p:cNvPr id="25610" name="Picture 10" descr="http://900igr.net/datas/okruzhajuschij-mir/ZHivotnye-i-rastenija-Krasnoj-knigi/0011-011-Vosstanavlivajuschiesja-vidy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 l="45497" t="53309" r="4871" b="2573"/>
          <a:stretch>
            <a:fillRect/>
          </a:stretch>
        </p:blipFill>
        <p:spPr bwMode="auto">
          <a:xfrm>
            <a:off x="5715008" y="714356"/>
            <a:ext cx="300039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-45720"/>
            <a:ext cx="9144000" cy="690372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1857356" y="428604"/>
            <a:ext cx="5572164" cy="578647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Охраняемые природные территории</a:t>
            </a:r>
            <a:endParaRPr lang="ru-RU" sz="5400" dirty="0">
              <a:ln w="18415" cmpd="sng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80" name="Picture 4" descr="http://im0-tub-ru.yandex.net/i?id=488288295-56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290"/>
            <a:ext cx="2714644" cy="1859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http://im4-tub-ru.yandex.net/i?id=301498041-48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1857364"/>
            <a:ext cx="1905000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4584" name="Picture 8" descr="http://im3-tub-ru.yandex.net/i?id=521639054-5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3500438"/>
            <a:ext cx="2143125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4586" name="Picture 10" descr="http://im2-tub-ru.yandex.net/i?id=543459375-52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5286388"/>
            <a:ext cx="205740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4588" name="Picture 12" descr="http://im2-tub-ru.yandex.net/i?id=464139130-43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29454" y="2000240"/>
            <a:ext cx="2214546" cy="1431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90" name="Picture 14" descr="http://im3-tub-ru.yandex.net/i?id=177736868-32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 b="10000"/>
          <a:stretch>
            <a:fillRect/>
          </a:stretch>
        </p:blipFill>
        <p:spPr bwMode="auto">
          <a:xfrm>
            <a:off x="7286644" y="0"/>
            <a:ext cx="1571629" cy="2020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4592" name="Picture 16" descr="http://im3-tub-ru.yandex.net/i?id=260159508-35-72&amp;n=21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495039">
            <a:off x="6897007" y="3215924"/>
            <a:ext cx="2133600" cy="1734231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4594" name="Picture 18" descr="http://900igr.net/datai/okruzhajuschij-mir/JUganskij-zapovednik/0001-005-JUganskij-zapovednik.png">
            <a:hlinkClick r:id="rId18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20810619">
            <a:off x="5568840" y="4876650"/>
            <a:ext cx="2436832" cy="1830990"/>
          </a:xfrm>
          <a:prstGeom prst="snip2DiagRect">
            <a:avLst>
              <a:gd name="adj1" fmla="val 38554"/>
              <a:gd name="adj2" fmla="val 16667"/>
            </a:avLst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3071802" y="428604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ХМАО - </a:t>
            </a:r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Югра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0005507">
            <a:off x="475113" y="1645964"/>
            <a:ext cx="354618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Нефтеюганский</a:t>
            </a:r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заповедник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2222611">
            <a:off x="5738009" y="2137256"/>
            <a:ext cx="33009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Малая Сосьва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voyrebenok.ru/images/presentation/nice/s/05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45719"/>
            <a:ext cx="9144000" cy="69037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Страница 4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Что нас ожидает…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643050"/>
            <a:ext cx="52864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Неужто завтра замрут моря,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Умолкнут птицы, застынут сосны,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Уже не сможет взойти заря,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И спросит небо: «Неужто поздно?»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Так поклянёмся, что мы спасём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И это небо в надеждах звёздных,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Спасем планету — наш добрый дом,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i="1" dirty="0" smtClean="0">
                <a:solidFill>
                  <a:srgbClr val="0070C0"/>
                </a:solidFill>
              </a:rPr>
              <a:t>Пока не поздно, пока не поздно!..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19" descr="ca041bb23dc2aff65722945a6f71d8b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15008" y="1643050"/>
            <a:ext cx="3214710" cy="3205166"/>
          </a:xfrm>
          <a:prstGeom prst="rect">
            <a:avLst/>
          </a:prstGeom>
          <a:ln w="76200" cmpd="tri">
            <a:solidFill>
              <a:srgbClr val="003399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voyrebenok.ru/images/presentation/nice/s/011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45719"/>
            <a:ext cx="9144000" cy="6903720"/>
          </a:xfrm>
          <a:prstGeom prst="rect">
            <a:avLst/>
          </a:prstGeom>
          <a:noFill/>
        </p:spPr>
      </p:pic>
      <p:pic>
        <p:nvPicPr>
          <p:cNvPr id="5" name="Picture 10" descr="девоч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1913" y="404813"/>
            <a:ext cx="6048375" cy="6030912"/>
          </a:xfrm>
          <a:prstGeom prst="rect">
            <a:avLst/>
          </a:prstGeom>
          <a:ln w="76200" cmpd="tri">
            <a:solidFill>
              <a:srgbClr val="003399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28860" y="1142984"/>
            <a:ext cx="3357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22 апреля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Фон для презентации по ботанике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357299"/>
            <a:ext cx="6500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Устный журнал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«Давайте сохраним…»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8676" name="Picture 4" descr="http://im3-tub-ru.yandex.net/i?id=361140851-01-72&amp;n=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714488"/>
            <a:ext cx="2400317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www.live4.ru/board/img_KLARA_6124_0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929066"/>
            <a:ext cx="3314690" cy="2715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http://stat16.privet.ru/lr/090e533f89be9fb725447cf136e6661d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0"/>
            <a:ext cx="2428860" cy="182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://www.tvoyrebenok.ru/images/presentation/nice/s/01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01156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Страница1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«Что имеем не храним….»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57158" y="1214422"/>
            <a:ext cx="7858180" cy="2714644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Канадская океанографическая экспедиция опубликовала результаты своих исследований. Учёные изучили причину гибели морских черепах у берегов Центральной и Южной Америки. Вскрытие погибших животных показало, что в их пищеводе застряли пластиковые пакеты, которые выбрасывали за борт пассажиры лайнеров. Морские черепахи принимают прозрачный пластик за медуз и заглатывают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его.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39942" name="Picture 6" descr="http://im5-tub-ru.yandex.net/i?id=320425526-2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786190"/>
            <a:ext cx="3643338" cy="2732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5720"/>
            <a:ext cx="9144000" cy="6903720"/>
          </a:xfrm>
          <a:prstGeom prst="rect">
            <a:avLst/>
          </a:prstGeom>
          <a:noFill/>
        </p:spPr>
      </p:pic>
      <p:sp>
        <p:nvSpPr>
          <p:cNvPr id="5" name="Горизонтальный свиток 4"/>
          <p:cNvSpPr/>
          <p:nvPr/>
        </p:nvSpPr>
        <p:spPr>
          <a:xfrm>
            <a:off x="285720" y="-214338"/>
            <a:ext cx="7072362" cy="2357454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85786" y="357166"/>
            <a:ext cx="635798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Африканские джунгли без слонов? Это даже трудно себе представить. Ежегодно уничтожаются десятки тысяч слонов. В Заире ядохимикатами отравляются водоёмы, куда слоны приходят на водопой. 1 кг слоновой кости стоит столько же, сколько 1 кг серебра. Так люди истребляют слонов.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7" name="Picture 3" descr="http://im4-tub-ru.yandex.net/i?id=37777919-1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1857364"/>
            <a:ext cx="2428892" cy="16704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Горизонтальный свиток 7"/>
          <p:cNvSpPr/>
          <p:nvPr/>
        </p:nvSpPr>
        <p:spPr>
          <a:xfrm>
            <a:off x="214282" y="3143248"/>
            <a:ext cx="8143932" cy="214314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714348" y="3500438"/>
            <a:ext cx="75009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Гибнут даже пингвины в Антарктиде. Беспомощные пингвины, покрытые липкой, как дёготь, нефтью и безнадёжно связанные  в своих движениях, покорно ждут смерти. Человек, добывая для жизни полезные ископаемые, убивает живых существ.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10" name="Picture 6" descr="http://im4-tub-ru.yandex.net/i?id=6109723-1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1857364"/>
            <a:ext cx="2500330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7112" name="Picture 8" descr="http://im5-tub-ru.yandex.net/i?id=452328624-00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5214950"/>
            <a:ext cx="1643074" cy="1502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4" name="Picture 10" descr="http://im6-tub-ru.yandex.net/i?id=186909327-52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14612" y="5143512"/>
            <a:ext cx="3348967" cy="1714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6" name="Picture 12" descr="http://im3-tub-ru.yandex.net/i?id=530152267-61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00826" y="5072074"/>
            <a:ext cx="2071702" cy="15537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tvoyrebenok.ru/images/presentation/nice/s/01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5720"/>
            <a:ext cx="9144000" cy="690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Страница 2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«… потерявши – плачем,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или Они жили на Земле.»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44391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2714620"/>
            <a:ext cx="67151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Неужто внуки лишь по Красной книге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Узнают, как богаты были мы?!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Р.Рождественский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птицы, додо, Raphidae, Raphus cucullatus, Маврикийский дронт, новонебные, голубеобразные, Raphus"/>
          <p:cNvPicPr>
            <a:picLocks noChangeAspect="1" noChangeArrowheads="1"/>
          </p:cNvPicPr>
          <p:nvPr/>
        </p:nvPicPr>
        <p:blipFill>
          <a:blip r:embed="rId4"/>
          <a:srcRect t="18750" r="19392" b="12499"/>
          <a:stretch>
            <a:fillRect/>
          </a:stretch>
        </p:blipFill>
        <p:spPr bwMode="auto">
          <a:xfrm>
            <a:off x="500034" y="3643314"/>
            <a:ext cx="2270430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0" y="2428868"/>
            <a:ext cx="242889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Дронт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6" descr="http://im4-tub-ru.yandex.net/i?id=59814176-32-72&amp;n=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500438"/>
            <a:ext cx="2286016" cy="3034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572264" y="2357430"/>
            <a:ext cx="24288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Бескрылая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гагарка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0" name="Picture 6" descr="http://stat19.privet.ru/lr/0b192ba302e2bc280561f136405b7eab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214290"/>
            <a:ext cx="3671874" cy="2547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8" descr="http://im4-tub-ru.yandex.net/i?id=224831517-64-72&amp;n=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4071942"/>
            <a:ext cx="2767984" cy="1958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000364" y="2571744"/>
            <a:ext cx="275344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Странствующий 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голубь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3571876"/>
            <a:ext cx="29289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Морская корова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03720"/>
          </a:xfrm>
          <a:prstGeom prst="rect">
            <a:avLst/>
          </a:prstGeom>
          <a:noFill/>
        </p:spPr>
      </p:pic>
      <p:pic>
        <p:nvPicPr>
          <p:cNvPr id="41994" name="Picture 10" descr="http://ecoportal.su/news_img/128-231210-05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642918"/>
            <a:ext cx="3643338" cy="2428892"/>
          </a:xfrm>
          <a:prstGeom prst="rect">
            <a:avLst/>
          </a:prstGeom>
          <a:noFill/>
        </p:spPr>
      </p:pic>
      <p:pic>
        <p:nvPicPr>
          <p:cNvPr id="4098" name="Picture 2" descr="http://im3-tub-ru.yandex.net/i?id=163970374-08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1" y="642918"/>
            <a:ext cx="3143271" cy="2357454"/>
          </a:xfrm>
          <a:prstGeom prst="rect">
            <a:avLst/>
          </a:prstGeom>
          <a:noFill/>
        </p:spPr>
      </p:pic>
      <p:pic>
        <p:nvPicPr>
          <p:cNvPr id="4100" name="Picture 4" descr="Зебра квагг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4143380"/>
            <a:ext cx="3762368" cy="250573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1538" y="3143248"/>
            <a:ext cx="17859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</a:p>
          <a:p>
            <a:pPr algn="ctr"/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571876"/>
            <a:ext cx="24992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Зебра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квагга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3000372"/>
            <a:ext cx="1782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Тарпан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tvoyrebenok.ru/images/presentation/nice/s/0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Страница 3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«По страницам Красной книги».</a:t>
            </a:r>
            <a:endParaRPr lang="ru-RU" dirty="0"/>
          </a:p>
        </p:txBody>
      </p:sp>
      <p:pic>
        <p:nvPicPr>
          <p:cNvPr id="5" name="Picture 4" descr="http://luch.okis.ru/img/luch/Krasn_knig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571612"/>
            <a:ext cx="3886200" cy="3886201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1571612"/>
            <a:ext cx="4714908" cy="492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Охраняется Красною книгой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Столько редких животных и птиц,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Чтобы выжил простор многоликий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Ради света грядущих зарниц.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 пустыни нагрянуть не смели,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Чтобы души не стали пусты,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Охраняются звери, охраняются змеи,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Охраняются даже цветы.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224</Words>
  <Application>Microsoft Office PowerPoint</Application>
  <PresentationFormat>Экран (4:3)</PresentationFormat>
  <Paragraphs>48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ЭКОЛОГИЯ</vt:lpstr>
      <vt:lpstr>Слайд 2</vt:lpstr>
      <vt:lpstr>Слайд 3</vt:lpstr>
      <vt:lpstr>Страница1 «Что имеем не храним….»</vt:lpstr>
      <vt:lpstr>Слайд 5</vt:lpstr>
      <vt:lpstr> Страница 2  «… потерявши – плачем,  или Они жили на Земле.»</vt:lpstr>
      <vt:lpstr>Слайд 7</vt:lpstr>
      <vt:lpstr>Слайд 8</vt:lpstr>
      <vt:lpstr>Страница 3 «По страницам Красной книги».</vt:lpstr>
      <vt:lpstr>Слайд 10</vt:lpstr>
      <vt:lpstr>Слайд 11</vt:lpstr>
      <vt:lpstr>Слайд 12</vt:lpstr>
      <vt:lpstr>Слайд 13</vt:lpstr>
      <vt:lpstr>Слайд 14</vt:lpstr>
      <vt:lpstr>Страница 4 Что нас ожидает…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Домо</dc:creator>
  <cp:lastModifiedBy>Домо</cp:lastModifiedBy>
  <cp:revision>29</cp:revision>
  <dcterms:created xsi:type="dcterms:W3CDTF">2013-05-06T05:03:20Z</dcterms:created>
  <dcterms:modified xsi:type="dcterms:W3CDTF">2013-05-08T02:10:52Z</dcterms:modified>
</cp:coreProperties>
</file>