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2"/>
  </p:notesMasterIdLst>
  <p:sldIdLst>
    <p:sldId id="279" r:id="rId2"/>
    <p:sldId id="290" r:id="rId3"/>
    <p:sldId id="273" r:id="rId4"/>
    <p:sldId id="283" r:id="rId5"/>
    <p:sldId id="319" r:id="rId6"/>
    <p:sldId id="295" r:id="rId7"/>
    <p:sldId id="318" r:id="rId8"/>
    <p:sldId id="305" r:id="rId9"/>
    <p:sldId id="317" r:id="rId10"/>
    <p:sldId id="299" r:id="rId11"/>
    <p:sldId id="297" r:id="rId12"/>
    <p:sldId id="300" r:id="rId13"/>
    <p:sldId id="286" r:id="rId14"/>
    <p:sldId id="302" r:id="rId15"/>
    <p:sldId id="284" r:id="rId16"/>
    <p:sldId id="309" r:id="rId17"/>
    <p:sldId id="289" r:id="rId18"/>
    <p:sldId id="291" r:id="rId19"/>
    <p:sldId id="321" r:id="rId20"/>
    <p:sldId id="32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72" autoAdjust="0"/>
    <p:restoredTop sz="94660"/>
  </p:normalViewPr>
  <p:slideViewPr>
    <p:cSldViewPr>
      <p:cViewPr varScale="1">
        <p:scale>
          <a:sx n="47" d="100"/>
          <a:sy n="47" d="100"/>
        </p:scale>
        <p:origin x="-9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Лист1!$C$5</c:f>
              <c:strCache>
                <c:ptCount val="1"/>
                <c:pt idx="0">
                  <c:v>Легкая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8.2458370426374022E-2"/>
                </c:manualLayout>
              </c:layout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747258241147809E-3"/>
                  <c:y val="0.10994449390183197"/>
                </c:manualLayout>
              </c:layout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Лист1!$D$4:$F$4</c:f>
              <c:strCache>
                <c:ptCount val="3"/>
                <c:pt idx="0">
                  <c:v>2014 - 2015</c:v>
                </c:pt>
                <c:pt idx="1">
                  <c:v>2015-2016</c:v>
                </c:pt>
                <c:pt idx="2">
                  <c:v>2016 - 2017</c:v>
                </c:pt>
              </c:strCache>
            </c:strRef>
          </c:cat>
          <c:val>
            <c:numRef>
              <c:f>Лист1!$D$5:$F$5</c:f>
              <c:numCache>
                <c:formatCode>General</c:formatCode>
                <c:ptCount val="3"/>
                <c:pt idx="0">
                  <c:v>40</c:v>
                </c:pt>
                <c:pt idx="1">
                  <c:v>50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Лист1!$C$6</c:f>
              <c:strCache>
                <c:ptCount val="1"/>
                <c:pt idx="0">
                  <c:v>Средняя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8736291205739051E-3"/>
                  <c:y val="7.8143734390262551E-2"/>
                </c:manualLayout>
              </c:layout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942373466440236E-2"/>
                  <c:y val="0.11223500419145348"/>
                </c:manualLayout>
              </c:layout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Лист1!$D$4:$F$4</c:f>
              <c:strCache>
                <c:ptCount val="3"/>
                <c:pt idx="0">
                  <c:v>2014 - 2015</c:v>
                </c:pt>
                <c:pt idx="1">
                  <c:v>2015-2016</c:v>
                </c:pt>
                <c:pt idx="2">
                  <c:v>2016 - 2017</c:v>
                </c:pt>
              </c:strCache>
            </c:strRef>
          </c:cat>
          <c:val>
            <c:numRef>
              <c:f>Лист1!$D$6:$F$6</c:f>
              <c:numCache>
                <c:formatCode>General</c:formatCode>
                <c:ptCount val="3"/>
                <c:pt idx="0">
                  <c:v>60</c:v>
                </c:pt>
                <c:pt idx="1">
                  <c:v>40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Лист1!$C$7</c:f>
              <c:strCache>
                <c:ptCount val="1"/>
                <c:pt idx="0">
                  <c:v>Тяжелая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666666666666666E-2"/>
                  <c:y val="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11116621962638E-2"/>
                  <c:y val="9.8491762098583568E-2"/>
                </c:manualLayout>
              </c:layout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Лист1!$D$4:$F$4</c:f>
              <c:strCache>
                <c:ptCount val="3"/>
                <c:pt idx="0">
                  <c:v>2014 - 2015</c:v>
                </c:pt>
                <c:pt idx="1">
                  <c:v>2015-2016</c:v>
                </c:pt>
                <c:pt idx="2">
                  <c:v>2016 - 2017</c:v>
                </c:pt>
              </c:strCache>
            </c:strRef>
          </c:cat>
          <c:val>
            <c:numRef>
              <c:f>Лист1!$D$7:$F$7</c:f>
              <c:numCache>
                <c:formatCode>General</c:formatCode>
                <c:ptCount val="3"/>
                <c:pt idx="0">
                  <c:v>0</c:v>
                </c:pt>
                <c:pt idx="1">
                  <c:v>10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4879360"/>
        <c:axId val="74880896"/>
        <c:axId val="0"/>
      </c:bar3DChart>
      <c:catAx>
        <c:axId val="748793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74880896"/>
        <c:crosses val="autoZero"/>
        <c:auto val="1"/>
        <c:lblAlgn val="ctr"/>
        <c:lblOffset val="100"/>
        <c:noMultiLvlLbl val="0"/>
      </c:catAx>
      <c:valAx>
        <c:axId val="748808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487936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overlay val="0"/>
      <c:txPr>
        <a:bodyPr/>
        <a:lstStyle/>
        <a:p>
          <a:pPr>
            <a:defRPr sz="32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97DE24-EA30-4417-911E-BDF035A4E0EC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FA75DD-8F67-43DD-8C9E-405B3F080C92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Стресс ребенка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CBA46D-5E42-4962-8E88-C313E0687D4F}" type="parTrans" cxnId="{A456544F-9D57-44B3-B549-C607D8FA052E}">
      <dgm:prSet/>
      <dgm:spPr/>
      <dgm:t>
        <a:bodyPr/>
        <a:lstStyle/>
        <a:p>
          <a:endParaRPr lang="ru-RU"/>
        </a:p>
      </dgm:t>
    </dgm:pt>
    <dgm:pt modelId="{C43106C3-8838-4AEE-9460-CD54504E90D0}" type="sibTrans" cxnId="{A456544F-9D57-44B3-B549-C607D8FA052E}">
      <dgm:prSet/>
      <dgm:spPr/>
      <dgm:t>
        <a:bodyPr/>
        <a:lstStyle/>
        <a:p>
          <a:endParaRPr lang="ru-RU"/>
        </a:p>
      </dgm:t>
    </dgm:pt>
    <dgm:pt modelId="{F0F1E965-D816-40C2-ADFF-A37B2E27730E}">
      <dgm:prSet/>
      <dgm:spPr/>
      <dgm:t>
        <a:bodyPr/>
        <a:lstStyle/>
        <a:p>
          <a:endParaRPr lang="ru-RU"/>
        </a:p>
      </dgm:t>
    </dgm:pt>
    <dgm:pt modelId="{4BFE5A73-8043-48B6-9C22-1209D47F1D57}" type="parTrans" cxnId="{545D0EC7-36DF-45FD-8622-3BFE903EA7A5}">
      <dgm:prSet/>
      <dgm:spPr/>
      <dgm:t>
        <a:bodyPr/>
        <a:lstStyle/>
        <a:p>
          <a:endParaRPr lang="ru-RU"/>
        </a:p>
      </dgm:t>
    </dgm:pt>
    <dgm:pt modelId="{103A46C3-8E47-4DA6-AF41-A1229736C265}" type="sibTrans" cxnId="{545D0EC7-36DF-45FD-8622-3BFE903EA7A5}">
      <dgm:prSet/>
      <dgm:spPr/>
      <dgm:t>
        <a:bodyPr/>
        <a:lstStyle/>
        <a:p>
          <a:endParaRPr lang="ru-RU"/>
        </a:p>
      </dgm:t>
    </dgm:pt>
    <dgm:pt modelId="{9B97FAF0-9DE9-4BF7-9B63-78776C2E3769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Тревожность родителей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EFD75F-C2B2-4A2A-B349-72400A20A7CA}" type="parTrans" cxnId="{B05732AB-42D0-411C-ADFE-EDB38DD16384}">
      <dgm:prSet/>
      <dgm:spPr/>
      <dgm:t>
        <a:bodyPr/>
        <a:lstStyle/>
        <a:p>
          <a:endParaRPr lang="ru-RU"/>
        </a:p>
      </dgm:t>
    </dgm:pt>
    <dgm:pt modelId="{17C4DB5D-2906-49C5-A515-DD9C41F1A786}" type="sibTrans" cxnId="{B05732AB-42D0-411C-ADFE-EDB38DD16384}">
      <dgm:prSet/>
      <dgm:spPr/>
      <dgm:t>
        <a:bodyPr/>
        <a:lstStyle/>
        <a:p>
          <a:endParaRPr lang="ru-RU"/>
        </a:p>
      </dgm:t>
    </dgm:pt>
    <dgm:pt modelId="{B40A882C-DB93-4599-87FF-ED95A75F1AB9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окружающей среды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47C9D9-93D7-4478-8515-4D59B6B1F855}" type="parTrans" cxnId="{11142BEF-6CA3-4EB2-80EB-57FBC75515A4}">
      <dgm:prSet/>
      <dgm:spPr/>
      <dgm:t>
        <a:bodyPr/>
        <a:lstStyle/>
        <a:p>
          <a:endParaRPr lang="ru-RU"/>
        </a:p>
      </dgm:t>
    </dgm:pt>
    <dgm:pt modelId="{19DCED28-7E1A-40B9-B87C-8A806C9B7531}" type="sibTrans" cxnId="{11142BEF-6CA3-4EB2-80EB-57FBC75515A4}">
      <dgm:prSet/>
      <dgm:spPr/>
      <dgm:t>
        <a:bodyPr/>
        <a:lstStyle/>
        <a:p>
          <a:endParaRPr lang="ru-RU"/>
        </a:p>
      </dgm:t>
    </dgm:pt>
    <dgm:pt modelId="{9F5FCF8B-44A2-4CA3-B638-648786469E24}">
      <dgm:prSet custT="1"/>
      <dgm:spPr/>
      <dgm:t>
        <a:bodyPr/>
        <a:lstStyle/>
        <a:p>
          <a:r>
            <a:rPr lang="ru-RU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Несформированность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навыков общения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92BE1C-2751-400D-A47B-734E273EC51C}" type="parTrans" cxnId="{FBAEC5E4-5E3E-44A1-8D90-8EB9F35997D1}">
      <dgm:prSet/>
      <dgm:spPr/>
      <dgm:t>
        <a:bodyPr/>
        <a:lstStyle/>
        <a:p>
          <a:endParaRPr lang="ru-RU"/>
        </a:p>
      </dgm:t>
    </dgm:pt>
    <dgm:pt modelId="{07058B06-488D-482D-966C-101D195873F9}" type="sibTrans" cxnId="{FBAEC5E4-5E3E-44A1-8D90-8EB9F35997D1}">
      <dgm:prSet/>
      <dgm:spPr/>
      <dgm:t>
        <a:bodyPr/>
        <a:lstStyle/>
        <a:p>
          <a:endParaRPr lang="ru-RU"/>
        </a:p>
      </dgm:t>
    </dgm:pt>
    <dgm:pt modelId="{C0B8E608-F644-421E-9C26-582C5175F614}">
      <dgm:prSet/>
      <dgm:spPr/>
      <dgm:t>
        <a:bodyPr/>
        <a:lstStyle/>
        <a:p>
          <a:r>
            <a:rPr lang="ru-RU" dirty="0" smtClean="0"/>
            <a:t>Изменение характера питания</a:t>
          </a:r>
          <a:endParaRPr lang="ru-RU" dirty="0"/>
        </a:p>
      </dgm:t>
    </dgm:pt>
    <dgm:pt modelId="{923DD0DC-9D08-45D8-866A-5BC1D80CAB32}" type="parTrans" cxnId="{8452746F-B07F-4A2F-AA88-8C0A9F94C9A7}">
      <dgm:prSet/>
      <dgm:spPr/>
      <dgm:t>
        <a:bodyPr/>
        <a:lstStyle/>
        <a:p>
          <a:endParaRPr lang="ru-RU"/>
        </a:p>
      </dgm:t>
    </dgm:pt>
    <dgm:pt modelId="{2E996032-8D8C-459C-89F5-399449B13E30}" type="sibTrans" cxnId="{8452746F-B07F-4A2F-AA88-8C0A9F94C9A7}">
      <dgm:prSet/>
      <dgm:spPr/>
      <dgm:t>
        <a:bodyPr/>
        <a:lstStyle/>
        <a:p>
          <a:endParaRPr lang="ru-RU"/>
        </a:p>
      </dgm:t>
    </dgm:pt>
    <dgm:pt modelId="{14964121-D485-4F6A-AC04-75FD594D6394}" type="pres">
      <dgm:prSet presAssocID="{3097DE24-EA30-4417-911E-BDF035A4E0E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D40532-C60A-441C-B4EA-F13444A43347}" type="pres">
      <dgm:prSet presAssocID="{3AFA75DD-8F67-43DD-8C9E-405B3F080C92}" presName="centerShape" presStyleLbl="node0" presStyleIdx="0" presStyleCnt="1" custScaleX="143113" custScaleY="111210" custLinFactNeighborX="-1010" custLinFactNeighborY="-3666"/>
      <dgm:spPr/>
      <dgm:t>
        <a:bodyPr/>
        <a:lstStyle/>
        <a:p>
          <a:endParaRPr lang="ru-RU"/>
        </a:p>
      </dgm:t>
    </dgm:pt>
    <dgm:pt modelId="{D8AEBEF3-602E-44A1-8897-9E8810AF806F}" type="pres">
      <dgm:prSet presAssocID="{F192BE1C-2751-400D-A47B-734E273EC51C}" presName="parTrans" presStyleLbl="sibTrans2D1" presStyleIdx="0" presStyleCnt="4"/>
      <dgm:spPr/>
      <dgm:t>
        <a:bodyPr/>
        <a:lstStyle/>
        <a:p>
          <a:endParaRPr lang="ru-RU"/>
        </a:p>
      </dgm:t>
    </dgm:pt>
    <dgm:pt modelId="{7839869D-E04A-4223-AA51-AEACCDFE535D}" type="pres">
      <dgm:prSet presAssocID="{F192BE1C-2751-400D-A47B-734E273EC51C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CD820A5-19F1-4037-9049-806FE28BE70A}" type="pres">
      <dgm:prSet presAssocID="{9F5FCF8B-44A2-4CA3-B638-648786469E24}" presName="node" presStyleLbl="node1" presStyleIdx="0" presStyleCnt="4" custScaleX="240542" custScaleY="92893" custRadScaleRad="103499" custRadScaleInc="-1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FD44C6-9BB8-456E-9075-2CB7E3DC44D2}" type="pres">
      <dgm:prSet presAssocID="{8647C9D9-93D7-4478-8515-4D59B6B1F855}" presName="parTrans" presStyleLbl="sibTrans2D1" presStyleIdx="1" presStyleCnt="4"/>
      <dgm:spPr/>
      <dgm:t>
        <a:bodyPr/>
        <a:lstStyle/>
        <a:p>
          <a:endParaRPr lang="ru-RU"/>
        </a:p>
      </dgm:t>
    </dgm:pt>
    <dgm:pt modelId="{C8A1C905-AF3D-440E-BD31-1E4149E690A4}" type="pres">
      <dgm:prSet presAssocID="{8647C9D9-93D7-4478-8515-4D59B6B1F855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915F56D7-F32A-4545-9293-0F43D5A784BD}" type="pres">
      <dgm:prSet presAssocID="{B40A882C-DB93-4599-87FF-ED95A75F1AB9}" presName="node" presStyleLbl="node1" presStyleIdx="1" presStyleCnt="4" custScaleX="147833" custScaleY="122291" custRadScaleRad="227456" custRadScaleInc="-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0E0869-6192-47F3-8373-2F8809159E16}" type="pres">
      <dgm:prSet presAssocID="{B7EFD75F-C2B2-4A2A-B349-72400A20A7CA}" presName="parTrans" presStyleLbl="sibTrans2D1" presStyleIdx="2" presStyleCnt="4" custScaleX="90341" custScaleY="130913"/>
      <dgm:spPr/>
      <dgm:t>
        <a:bodyPr/>
        <a:lstStyle/>
        <a:p>
          <a:endParaRPr lang="ru-RU"/>
        </a:p>
      </dgm:t>
    </dgm:pt>
    <dgm:pt modelId="{FA456723-CA61-4E97-9170-BF415291A053}" type="pres">
      <dgm:prSet presAssocID="{B7EFD75F-C2B2-4A2A-B349-72400A20A7CA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E65BD97-77C9-45EB-9513-A5E2180A519E}" type="pres">
      <dgm:prSet presAssocID="{9B97FAF0-9DE9-4BF7-9B63-78776C2E3769}" presName="node" presStyleLbl="node1" presStyleIdx="2" presStyleCnt="4" custScaleX="198915" custRadScaleRad="111470" custRadScaleInc="-5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F2EE7-9941-4DD2-A77A-255AED06756B}" type="pres">
      <dgm:prSet presAssocID="{923DD0DC-9D08-45D8-866A-5BC1D80CAB32}" presName="parTrans" presStyleLbl="sibTrans2D1" presStyleIdx="3" presStyleCnt="4"/>
      <dgm:spPr/>
      <dgm:t>
        <a:bodyPr/>
        <a:lstStyle/>
        <a:p>
          <a:endParaRPr lang="ru-RU"/>
        </a:p>
      </dgm:t>
    </dgm:pt>
    <dgm:pt modelId="{A3270579-BBB1-433C-BD30-FC54862F2289}" type="pres">
      <dgm:prSet presAssocID="{923DD0DC-9D08-45D8-866A-5BC1D80CAB32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4BAFCFEB-59C8-4344-A7D9-4DD54CD894F7}" type="pres">
      <dgm:prSet presAssocID="{C0B8E608-F644-421E-9C26-582C5175F614}" presName="node" presStyleLbl="node1" presStyleIdx="3" presStyleCnt="4" custScaleX="136996" custScaleY="120042" custRadScaleRad="135387" custRadScaleInc="2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5D0EC7-36DF-45FD-8622-3BFE903EA7A5}" srcId="{3097DE24-EA30-4417-911E-BDF035A4E0EC}" destId="{F0F1E965-D816-40C2-ADFF-A37B2E27730E}" srcOrd="1" destOrd="0" parTransId="{4BFE5A73-8043-48B6-9C22-1209D47F1D57}" sibTransId="{103A46C3-8E47-4DA6-AF41-A1229736C265}"/>
    <dgm:cxn modelId="{B05732AB-42D0-411C-ADFE-EDB38DD16384}" srcId="{3AFA75DD-8F67-43DD-8C9E-405B3F080C92}" destId="{9B97FAF0-9DE9-4BF7-9B63-78776C2E3769}" srcOrd="2" destOrd="0" parTransId="{B7EFD75F-C2B2-4A2A-B349-72400A20A7CA}" sibTransId="{17C4DB5D-2906-49C5-A515-DD9C41F1A786}"/>
    <dgm:cxn modelId="{9D4FADB0-356A-493A-96D7-1051DE2FAA34}" type="presOf" srcId="{8647C9D9-93D7-4478-8515-4D59B6B1F855}" destId="{C8A1C905-AF3D-440E-BD31-1E4149E690A4}" srcOrd="1" destOrd="0" presId="urn:microsoft.com/office/officeart/2005/8/layout/radial5"/>
    <dgm:cxn modelId="{60824100-8841-4545-BE19-6A3CE3520086}" type="presOf" srcId="{B7EFD75F-C2B2-4A2A-B349-72400A20A7CA}" destId="{FA456723-CA61-4E97-9170-BF415291A053}" srcOrd="1" destOrd="0" presId="urn:microsoft.com/office/officeart/2005/8/layout/radial5"/>
    <dgm:cxn modelId="{D207AB19-2AFD-4967-853E-D03235830327}" type="presOf" srcId="{C0B8E608-F644-421E-9C26-582C5175F614}" destId="{4BAFCFEB-59C8-4344-A7D9-4DD54CD894F7}" srcOrd="0" destOrd="0" presId="urn:microsoft.com/office/officeart/2005/8/layout/radial5"/>
    <dgm:cxn modelId="{8452746F-B07F-4A2F-AA88-8C0A9F94C9A7}" srcId="{3AFA75DD-8F67-43DD-8C9E-405B3F080C92}" destId="{C0B8E608-F644-421E-9C26-582C5175F614}" srcOrd="3" destOrd="0" parTransId="{923DD0DC-9D08-45D8-866A-5BC1D80CAB32}" sibTransId="{2E996032-8D8C-459C-89F5-399449B13E30}"/>
    <dgm:cxn modelId="{11142BEF-6CA3-4EB2-80EB-57FBC75515A4}" srcId="{3AFA75DD-8F67-43DD-8C9E-405B3F080C92}" destId="{B40A882C-DB93-4599-87FF-ED95A75F1AB9}" srcOrd="1" destOrd="0" parTransId="{8647C9D9-93D7-4478-8515-4D59B6B1F855}" sibTransId="{19DCED28-7E1A-40B9-B87C-8A806C9B7531}"/>
    <dgm:cxn modelId="{AAA83678-1299-4598-9DE0-B9783F354926}" type="presOf" srcId="{F192BE1C-2751-400D-A47B-734E273EC51C}" destId="{7839869D-E04A-4223-AA51-AEACCDFE535D}" srcOrd="1" destOrd="0" presId="urn:microsoft.com/office/officeart/2005/8/layout/radial5"/>
    <dgm:cxn modelId="{F98359F0-C9C2-4A57-B369-FBE5D0E11377}" type="presOf" srcId="{9B97FAF0-9DE9-4BF7-9B63-78776C2E3769}" destId="{7E65BD97-77C9-45EB-9513-A5E2180A519E}" srcOrd="0" destOrd="0" presId="urn:microsoft.com/office/officeart/2005/8/layout/radial5"/>
    <dgm:cxn modelId="{39206069-F65E-4513-80B2-750977278A8D}" type="presOf" srcId="{8647C9D9-93D7-4478-8515-4D59B6B1F855}" destId="{8DFD44C6-9BB8-456E-9075-2CB7E3DC44D2}" srcOrd="0" destOrd="0" presId="urn:microsoft.com/office/officeart/2005/8/layout/radial5"/>
    <dgm:cxn modelId="{A456544F-9D57-44B3-B549-C607D8FA052E}" srcId="{3097DE24-EA30-4417-911E-BDF035A4E0EC}" destId="{3AFA75DD-8F67-43DD-8C9E-405B3F080C92}" srcOrd="0" destOrd="0" parTransId="{ECCBA46D-5E42-4962-8E88-C313E0687D4F}" sibTransId="{C43106C3-8838-4AEE-9460-CD54504E90D0}"/>
    <dgm:cxn modelId="{F03F4F2B-FC71-4E21-9601-DFB059F89066}" type="presOf" srcId="{B7EFD75F-C2B2-4A2A-B349-72400A20A7CA}" destId="{8F0E0869-6192-47F3-8373-2F8809159E16}" srcOrd="0" destOrd="0" presId="urn:microsoft.com/office/officeart/2005/8/layout/radial5"/>
    <dgm:cxn modelId="{F7D04AC7-71DE-4A04-AF13-E93C712944F5}" type="presOf" srcId="{B40A882C-DB93-4599-87FF-ED95A75F1AB9}" destId="{915F56D7-F32A-4545-9293-0F43D5A784BD}" srcOrd="0" destOrd="0" presId="urn:microsoft.com/office/officeart/2005/8/layout/radial5"/>
    <dgm:cxn modelId="{FBAEC5E4-5E3E-44A1-8D90-8EB9F35997D1}" srcId="{3AFA75DD-8F67-43DD-8C9E-405B3F080C92}" destId="{9F5FCF8B-44A2-4CA3-B638-648786469E24}" srcOrd="0" destOrd="0" parTransId="{F192BE1C-2751-400D-A47B-734E273EC51C}" sibTransId="{07058B06-488D-482D-966C-101D195873F9}"/>
    <dgm:cxn modelId="{57B0EBEA-07D6-4491-97A6-2DFEA3993FCA}" type="presOf" srcId="{9F5FCF8B-44A2-4CA3-B638-648786469E24}" destId="{FCD820A5-19F1-4037-9049-806FE28BE70A}" srcOrd="0" destOrd="0" presId="urn:microsoft.com/office/officeart/2005/8/layout/radial5"/>
    <dgm:cxn modelId="{D75D93FF-D550-4999-B817-CB7ED5F9D6FD}" type="presOf" srcId="{923DD0DC-9D08-45D8-866A-5BC1D80CAB32}" destId="{FAFF2EE7-9941-4DD2-A77A-255AED06756B}" srcOrd="0" destOrd="0" presId="urn:microsoft.com/office/officeart/2005/8/layout/radial5"/>
    <dgm:cxn modelId="{087E72A7-9021-4A9E-AE11-7698990D0E03}" type="presOf" srcId="{923DD0DC-9D08-45D8-866A-5BC1D80CAB32}" destId="{A3270579-BBB1-433C-BD30-FC54862F2289}" srcOrd="1" destOrd="0" presId="urn:microsoft.com/office/officeart/2005/8/layout/radial5"/>
    <dgm:cxn modelId="{5C140235-D176-4C46-A377-06688D66CA95}" type="presOf" srcId="{3097DE24-EA30-4417-911E-BDF035A4E0EC}" destId="{14964121-D485-4F6A-AC04-75FD594D6394}" srcOrd="0" destOrd="0" presId="urn:microsoft.com/office/officeart/2005/8/layout/radial5"/>
    <dgm:cxn modelId="{F38CE5F9-6E62-4B1B-95EF-8E5CAB08CF38}" type="presOf" srcId="{F192BE1C-2751-400D-A47B-734E273EC51C}" destId="{D8AEBEF3-602E-44A1-8897-9E8810AF806F}" srcOrd="0" destOrd="0" presId="urn:microsoft.com/office/officeart/2005/8/layout/radial5"/>
    <dgm:cxn modelId="{0FAD85A6-2AA1-44FB-887C-740BF6B18E5C}" type="presOf" srcId="{3AFA75DD-8F67-43DD-8C9E-405B3F080C92}" destId="{C1D40532-C60A-441C-B4EA-F13444A43347}" srcOrd="0" destOrd="0" presId="urn:microsoft.com/office/officeart/2005/8/layout/radial5"/>
    <dgm:cxn modelId="{F6D1B4CA-2B16-437F-A550-F8EDCB44B39A}" type="presParOf" srcId="{14964121-D485-4F6A-AC04-75FD594D6394}" destId="{C1D40532-C60A-441C-B4EA-F13444A43347}" srcOrd="0" destOrd="0" presId="urn:microsoft.com/office/officeart/2005/8/layout/radial5"/>
    <dgm:cxn modelId="{09078D4A-25CA-48E1-8404-9A690E536B92}" type="presParOf" srcId="{14964121-D485-4F6A-AC04-75FD594D6394}" destId="{D8AEBEF3-602E-44A1-8897-9E8810AF806F}" srcOrd="1" destOrd="0" presId="urn:microsoft.com/office/officeart/2005/8/layout/radial5"/>
    <dgm:cxn modelId="{DAA1CCB8-5FF5-4D8E-8F82-AD380CD52C14}" type="presParOf" srcId="{D8AEBEF3-602E-44A1-8897-9E8810AF806F}" destId="{7839869D-E04A-4223-AA51-AEACCDFE535D}" srcOrd="0" destOrd="0" presId="urn:microsoft.com/office/officeart/2005/8/layout/radial5"/>
    <dgm:cxn modelId="{23987EC1-AA4E-4397-BEDB-58AA2208236E}" type="presParOf" srcId="{14964121-D485-4F6A-AC04-75FD594D6394}" destId="{FCD820A5-19F1-4037-9049-806FE28BE70A}" srcOrd="2" destOrd="0" presId="urn:microsoft.com/office/officeart/2005/8/layout/radial5"/>
    <dgm:cxn modelId="{5AA3744E-F74C-46B9-BF99-20B38C33D16D}" type="presParOf" srcId="{14964121-D485-4F6A-AC04-75FD594D6394}" destId="{8DFD44C6-9BB8-456E-9075-2CB7E3DC44D2}" srcOrd="3" destOrd="0" presId="urn:microsoft.com/office/officeart/2005/8/layout/radial5"/>
    <dgm:cxn modelId="{390871B7-AB17-4BDF-926E-4F39C7938A52}" type="presParOf" srcId="{8DFD44C6-9BB8-456E-9075-2CB7E3DC44D2}" destId="{C8A1C905-AF3D-440E-BD31-1E4149E690A4}" srcOrd="0" destOrd="0" presId="urn:microsoft.com/office/officeart/2005/8/layout/radial5"/>
    <dgm:cxn modelId="{4025CDBD-1AA9-470F-9D7F-286B5AE7FF68}" type="presParOf" srcId="{14964121-D485-4F6A-AC04-75FD594D6394}" destId="{915F56D7-F32A-4545-9293-0F43D5A784BD}" srcOrd="4" destOrd="0" presId="urn:microsoft.com/office/officeart/2005/8/layout/radial5"/>
    <dgm:cxn modelId="{A05B95F1-700F-4DF1-A598-2AC304AFC13A}" type="presParOf" srcId="{14964121-D485-4F6A-AC04-75FD594D6394}" destId="{8F0E0869-6192-47F3-8373-2F8809159E16}" srcOrd="5" destOrd="0" presId="urn:microsoft.com/office/officeart/2005/8/layout/radial5"/>
    <dgm:cxn modelId="{91815CE8-19F9-4545-92FB-13E47624364B}" type="presParOf" srcId="{8F0E0869-6192-47F3-8373-2F8809159E16}" destId="{FA456723-CA61-4E97-9170-BF415291A053}" srcOrd="0" destOrd="0" presId="urn:microsoft.com/office/officeart/2005/8/layout/radial5"/>
    <dgm:cxn modelId="{D9226F2B-E455-435D-BEE2-DBB9476F4D3A}" type="presParOf" srcId="{14964121-D485-4F6A-AC04-75FD594D6394}" destId="{7E65BD97-77C9-45EB-9513-A5E2180A519E}" srcOrd="6" destOrd="0" presId="urn:microsoft.com/office/officeart/2005/8/layout/radial5"/>
    <dgm:cxn modelId="{8D918ADA-D3C6-499F-BA89-76A2CFA3C95C}" type="presParOf" srcId="{14964121-D485-4F6A-AC04-75FD594D6394}" destId="{FAFF2EE7-9941-4DD2-A77A-255AED06756B}" srcOrd="7" destOrd="0" presId="urn:microsoft.com/office/officeart/2005/8/layout/radial5"/>
    <dgm:cxn modelId="{FB2BEBBA-E2D0-44B0-9D1C-87F0518EE21F}" type="presParOf" srcId="{FAFF2EE7-9941-4DD2-A77A-255AED06756B}" destId="{A3270579-BBB1-433C-BD30-FC54862F2289}" srcOrd="0" destOrd="0" presId="urn:microsoft.com/office/officeart/2005/8/layout/radial5"/>
    <dgm:cxn modelId="{43221410-7559-41FC-8D0C-590F1D31D63B}" type="presParOf" srcId="{14964121-D485-4F6A-AC04-75FD594D6394}" destId="{4BAFCFEB-59C8-4344-A7D9-4DD54CD894F7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8A5769-D96F-4048-B02E-162CF0DF30B2}" type="doc">
      <dgm:prSet loTypeId="urn:microsoft.com/office/officeart/2005/8/layout/radial5" loCatId="cycle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F3A4C877-D87A-4ABC-9B1B-982981903193}">
      <dgm:prSet phldrT="[Текст]"/>
      <dgm:spPr>
        <a:gradFill rotWithShape="0">
          <a:gsLst>
            <a:gs pos="0">
              <a:schemeClr val="accent6">
                <a:lumMod val="40000"/>
                <a:lumOff val="6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algn="ctr"/>
          <a:r>
            <a:rPr lang="ru-RU" b="1" dirty="0" smtClean="0"/>
            <a:t>Формы работы</a:t>
          </a:r>
          <a:endParaRPr lang="ru-RU" b="1" dirty="0"/>
        </a:p>
      </dgm:t>
    </dgm:pt>
    <dgm:pt modelId="{1E709E54-BDF1-4642-9EF0-D8E4FFEFE516}" type="parTrans" cxnId="{09E61ED1-F82C-45B6-BFCC-B1B2F39A9C76}">
      <dgm:prSet/>
      <dgm:spPr/>
      <dgm:t>
        <a:bodyPr/>
        <a:lstStyle/>
        <a:p>
          <a:pPr algn="ctr"/>
          <a:endParaRPr lang="ru-RU"/>
        </a:p>
      </dgm:t>
    </dgm:pt>
    <dgm:pt modelId="{BB5D13AD-8F02-4624-830C-49DC92513163}" type="sibTrans" cxnId="{09E61ED1-F82C-45B6-BFCC-B1B2F39A9C76}">
      <dgm:prSet/>
      <dgm:spPr/>
      <dgm:t>
        <a:bodyPr/>
        <a:lstStyle/>
        <a:p>
          <a:pPr algn="ctr"/>
          <a:endParaRPr lang="ru-RU"/>
        </a:p>
      </dgm:t>
    </dgm:pt>
    <dgm:pt modelId="{45BDD0F2-BF50-45A1-A4A1-E8AAEA253B0D}">
      <dgm:prSet phldrT="[Текст]" custT="1"/>
      <dgm:spPr>
        <a:gradFill rotWithShape="0">
          <a:gsLst>
            <a:gs pos="0">
              <a:srgbClr val="FFC000"/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algn="ctr"/>
          <a:r>
            <a:rPr lang="ru-RU" sz="2000" b="1" dirty="0" smtClean="0"/>
            <a:t>Анкетирование</a:t>
          </a:r>
          <a:endParaRPr lang="ru-RU" sz="2000" b="1" dirty="0"/>
        </a:p>
      </dgm:t>
    </dgm:pt>
    <dgm:pt modelId="{8DEDBD8E-760A-4454-A41E-71C02A238E1F}" type="parTrans" cxnId="{3F6BBE53-2EBA-4C60-883D-072C05CBEB5B}">
      <dgm:prSet/>
      <dgm:spPr/>
      <dgm:t>
        <a:bodyPr/>
        <a:lstStyle/>
        <a:p>
          <a:pPr algn="ctr"/>
          <a:endParaRPr lang="ru-RU"/>
        </a:p>
      </dgm:t>
    </dgm:pt>
    <dgm:pt modelId="{8FE25DC7-A96F-4185-B597-6254F0A95944}" type="sibTrans" cxnId="{3F6BBE53-2EBA-4C60-883D-072C05CBEB5B}">
      <dgm:prSet/>
      <dgm:spPr/>
      <dgm:t>
        <a:bodyPr/>
        <a:lstStyle/>
        <a:p>
          <a:pPr algn="ctr"/>
          <a:endParaRPr lang="ru-RU"/>
        </a:p>
      </dgm:t>
    </dgm:pt>
    <dgm:pt modelId="{97FF9C6C-F0C2-4060-8589-C72A69593465}">
      <dgm:prSet phldrT="[Текст]" custT="1"/>
      <dgm:spPr>
        <a:gradFill rotWithShape="0">
          <a:gsLst>
            <a:gs pos="0">
              <a:srgbClr val="92D050"/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algn="ctr"/>
          <a:r>
            <a:rPr lang="ru-RU" sz="2000" b="1" dirty="0" smtClean="0"/>
            <a:t>Консультации</a:t>
          </a:r>
          <a:endParaRPr lang="ru-RU" sz="2000" b="1" dirty="0"/>
        </a:p>
      </dgm:t>
    </dgm:pt>
    <dgm:pt modelId="{E793FBAD-5498-4D07-966E-075B691F2B2C}" type="parTrans" cxnId="{358635D0-78BA-497E-A7E7-E2A2EC78A681}">
      <dgm:prSet/>
      <dgm:spPr/>
      <dgm:t>
        <a:bodyPr/>
        <a:lstStyle/>
        <a:p>
          <a:pPr algn="ctr"/>
          <a:endParaRPr lang="ru-RU"/>
        </a:p>
      </dgm:t>
    </dgm:pt>
    <dgm:pt modelId="{25971260-3020-42D9-867C-8C7CC2460966}" type="sibTrans" cxnId="{358635D0-78BA-497E-A7E7-E2A2EC78A681}">
      <dgm:prSet/>
      <dgm:spPr/>
      <dgm:t>
        <a:bodyPr/>
        <a:lstStyle/>
        <a:p>
          <a:pPr algn="ctr"/>
          <a:endParaRPr lang="ru-RU"/>
        </a:p>
      </dgm:t>
    </dgm:pt>
    <dgm:pt modelId="{943938D7-D622-4C7F-8742-188E6BCBDC81}">
      <dgm:prSet phldrT="[Текст]" custT="1"/>
      <dgm:sp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5400000" scaled="1"/>
          <a:tileRect/>
        </a:gradFill>
      </dgm:spPr>
      <dgm:t>
        <a:bodyPr/>
        <a:lstStyle/>
        <a:p>
          <a:pPr algn="ctr"/>
          <a:r>
            <a:rPr lang="ru-RU" sz="2000" b="1" dirty="0" smtClean="0"/>
            <a:t>Наглядный материал</a:t>
          </a:r>
          <a:endParaRPr lang="ru-RU" sz="2000" b="1" dirty="0"/>
        </a:p>
      </dgm:t>
    </dgm:pt>
    <dgm:pt modelId="{B573A723-5FC2-4ADB-AAA8-1D583988A502}" type="parTrans" cxnId="{1AF09828-B726-4FE8-BE8A-1841A34937BC}">
      <dgm:prSet/>
      <dgm:spPr/>
      <dgm:t>
        <a:bodyPr/>
        <a:lstStyle/>
        <a:p>
          <a:pPr algn="ctr"/>
          <a:endParaRPr lang="ru-RU"/>
        </a:p>
      </dgm:t>
    </dgm:pt>
    <dgm:pt modelId="{86C91EFD-DF7E-4733-8F36-CC537BEC92A2}" type="sibTrans" cxnId="{1AF09828-B726-4FE8-BE8A-1841A34937BC}">
      <dgm:prSet/>
      <dgm:spPr/>
      <dgm:t>
        <a:bodyPr/>
        <a:lstStyle/>
        <a:p>
          <a:pPr algn="ctr"/>
          <a:endParaRPr lang="ru-RU"/>
        </a:p>
      </dgm:t>
    </dgm:pt>
    <dgm:pt modelId="{BCBE7520-DA36-4F14-8D4E-71A5D473580B}">
      <dgm:prSet phldrT="[Текст]" custT="1"/>
      <dgm:spPr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algn="ctr"/>
          <a:r>
            <a:rPr lang="ru-RU" sz="2000" b="1" dirty="0" smtClean="0"/>
            <a:t>Беседы</a:t>
          </a:r>
          <a:endParaRPr lang="ru-RU" sz="2000" b="1" dirty="0"/>
        </a:p>
      </dgm:t>
    </dgm:pt>
    <dgm:pt modelId="{5170D83D-A437-4B2E-915E-4B945E5F9F99}" type="parTrans" cxnId="{C71876AB-698B-4E80-ACA3-6911920D1970}">
      <dgm:prSet/>
      <dgm:spPr/>
      <dgm:t>
        <a:bodyPr/>
        <a:lstStyle/>
        <a:p>
          <a:pPr algn="ctr"/>
          <a:endParaRPr lang="ru-RU"/>
        </a:p>
      </dgm:t>
    </dgm:pt>
    <dgm:pt modelId="{485AD6C2-54FA-4F55-AE58-1D2E85C30521}" type="sibTrans" cxnId="{C71876AB-698B-4E80-ACA3-6911920D1970}">
      <dgm:prSet/>
      <dgm:spPr/>
      <dgm:t>
        <a:bodyPr/>
        <a:lstStyle/>
        <a:p>
          <a:pPr algn="ctr"/>
          <a:endParaRPr lang="ru-RU"/>
        </a:p>
      </dgm:t>
    </dgm:pt>
    <dgm:pt modelId="{B4237D49-9F61-453B-8BCE-848A00F6D3A4}">
      <dgm:prSet custT="1"/>
      <dgm:spPr>
        <a:gradFill rotWithShape="0">
          <a:gsLst>
            <a:gs pos="0">
              <a:srgbClr val="99FF99"/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pPr algn="ctr"/>
          <a:r>
            <a:rPr lang="ru-RU" sz="2000" b="1" dirty="0" smtClean="0"/>
            <a:t>Родительское собрание</a:t>
          </a:r>
          <a:endParaRPr lang="ru-RU" sz="2000" b="1" dirty="0"/>
        </a:p>
      </dgm:t>
    </dgm:pt>
    <dgm:pt modelId="{A8AB5B58-151C-4965-ADA4-1A98D490E176}" type="parTrans" cxnId="{BD42BCA5-776A-4E7F-9EE0-79B0A86CFD5F}">
      <dgm:prSet/>
      <dgm:spPr/>
      <dgm:t>
        <a:bodyPr/>
        <a:lstStyle/>
        <a:p>
          <a:pPr algn="ctr"/>
          <a:endParaRPr lang="ru-RU"/>
        </a:p>
      </dgm:t>
    </dgm:pt>
    <dgm:pt modelId="{AABE123D-693E-4B19-962F-DB643108D98D}" type="sibTrans" cxnId="{BD42BCA5-776A-4E7F-9EE0-79B0A86CFD5F}">
      <dgm:prSet/>
      <dgm:spPr/>
      <dgm:t>
        <a:bodyPr/>
        <a:lstStyle/>
        <a:p>
          <a:pPr algn="ctr"/>
          <a:endParaRPr lang="ru-RU"/>
        </a:p>
      </dgm:t>
    </dgm:pt>
    <dgm:pt modelId="{7836E2FA-5A2E-4300-9F8E-63AC5C6623DF}">
      <dgm:prSet custT="1"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5400000" scaled="1"/>
          <a:tileRect/>
        </a:gradFill>
      </dgm:spPr>
      <dgm:t>
        <a:bodyPr/>
        <a:lstStyle/>
        <a:p>
          <a:pPr marL="0" indent="0" algn="ctr"/>
          <a:r>
            <a:rPr lang="ru-RU" sz="2000" b="1" dirty="0" smtClean="0"/>
            <a:t>Папки-передвижки</a:t>
          </a:r>
          <a:endParaRPr lang="ru-RU" sz="2000" b="1" dirty="0"/>
        </a:p>
      </dgm:t>
    </dgm:pt>
    <dgm:pt modelId="{26A7889D-25CF-443E-AF4E-871F945D05F4}" type="parTrans" cxnId="{BCD37B9C-1168-4BE8-9386-9F64867EF771}">
      <dgm:prSet/>
      <dgm:spPr/>
      <dgm:t>
        <a:bodyPr/>
        <a:lstStyle/>
        <a:p>
          <a:pPr algn="ctr"/>
          <a:endParaRPr lang="ru-RU"/>
        </a:p>
      </dgm:t>
    </dgm:pt>
    <dgm:pt modelId="{5145A3C1-D3DB-42D5-982F-274929560392}" type="sibTrans" cxnId="{BCD37B9C-1168-4BE8-9386-9F64867EF771}">
      <dgm:prSet/>
      <dgm:spPr/>
      <dgm:t>
        <a:bodyPr/>
        <a:lstStyle/>
        <a:p>
          <a:pPr algn="ctr"/>
          <a:endParaRPr lang="ru-RU"/>
        </a:p>
      </dgm:t>
    </dgm:pt>
    <dgm:pt modelId="{E545366A-A451-420C-95B7-D884D112A0AD}">
      <dgm:prSet custT="1"/>
      <dgm:sp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2700000" scaled="1"/>
          <a:tileRect/>
        </a:gradFill>
      </dgm:spPr>
      <dgm:t>
        <a:bodyPr/>
        <a:lstStyle/>
        <a:p>
          <a:pPr marL="0" indent="0" algn="ctr"/>
          <a:r>
            <a:rPr lang="ru-RU" sz="2000" b="1" dirty="0" smtClean="0"/>
            <a:t>Выставки</a:t>
          </a:r>
          <a:endParaRPr lang="ru-RU" sz="2000" b="1" dirty="0"/>
        </a:p>
      </dgm:t>
    </dgm:pt>
    <dgm:pt modelId="{94D10783-CCE5-4F2D-A0DB-A1C5347491A0}" type="parTrans" cxnId="{D9FB6136-4B20-4082-95B4-167B078C7C5B}">
      <dgm:prSet/>
      <dgm:spPr/>
      <dgm:t>
        <a:bodyPr/>
        <a:lstStyle/>
        <a:p>
          <a:pPr algn="ctr"/>
          <a:endParaRPr lang="ru-RU"/>
        </a:p>
      </dgm:t>
    </dgm:pt>
    <dgm:pt modelId="{8FEBE2CF-AA5B-401B-81F7-81069D4DFE40}" type="sibTrans" cxnId="{D9FB6136-4B20-4082-95B4-167B078C7C5B}">
      <dgm:prSet/>
      <dgm:spPr/>
      <dgm:t>
        <a:bodyPr/>
        <a:lstStyle/>
        <a:p>
          <a:pPr algn="ctr"/>
          <a:endParaRPr lang="ru-RU"/>
        </a:p>
      </dgm:t>
    </dgm:pt>
    <dgm:pt modelId="{8B37C32F-9133-4C40-867C-54B6F56BB411}" type="pres">
      <dgm:prSet presAssocID="{B08A5769-D96F-4048-B02E-162CF0DF30B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FB50B1-66DE-49EA-8B2C-AD5CBEEE59C4}" type="pres">
      <dgm:prSet presAssocID="{F3A4C877-D87A-4ABC-9B1B-982981903193}" presName="centerShape" presStyleLbl="node0" presStyleIdx="0" presStyleCnt="1" custScaleX="114185" custScaleY="104216" custLinFactNeighborX="1212" custLinFactNeighborY="0"/>
      <dgm:spPr/>
      <dgm:t>
        <a:bodyPr/>
        <a:lstStyle/>
        <a:p>
          <a:endParaRPr lang="ru-RU"/>
        </a:p>
      </dgm:t>
    </dgm:pt>
    <dgm:pt modelId="{4C2E51BF-81B6-4F75-8CEB-FB76A52405BF}" type="pres">
      <dgm:prSet presAssocID="{8DEDBD8E-760A-4454-A41E-71C02A238E1F}" presName="parTrans" presStyleLbl="sibTrans2D1" presStyleIdx="0" presStyleCnt="7" custScaleX="144333" custScaleY="80856" custLinFactNeighborX="5496" custLinFactNeighborY="-11902"/>
      <dgm:spPr/>
      <dgm:t>
        <a:bodyPr/>
        <a:lstStyle/>
        <a:p>
          <a:endParaRPr lang="ru-RU"/>
        </a:p>
      </dgm:t>
    </dgm:pt>
    <dgm:pt modelId="{D4D685D5-1E49-4D16-AC22-3EE9295230BF}" type="pres">
      <dgm:prSet presAssocID="{8DEDBD8E-760A-4454-A41E-71C02A238E1F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B14C9574-19AB-46D6-A13B-71EDC5B9C63A}" type="pres">
      <dgm:prSet presAssocID="{45BDD0F2-BF50-45A1-A4A1-E8AAEA253B0D}" presName="node" presStyleLbl="node1" presStyleIdx="0" presStyleCnt="7" custScaleX="166029" custScaleY="63870" custRadScaleRad="103643" custRadScaleInc="-4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F3503-FFB7-4CB7-B7C2-7D82E6B6AB21}" type="pres">
      <dgm:prSet presAssocID="{E793FBAD-5498-4D07-966E-075B691F2B2C}" presName="parTrans" presStyleLbl="sibTrans2D1" presStyleIdx="1" presStyleCnt="7" custScaleX="134514" custLinFactNeighborX="-22114" custLinFactNeighborY="33313"/>
      <dgm:spPr/>
      <dgm:t>
        <a:bodyPr/>
        <a:lstStyle/>
        <a:p>
          <a:endParaRPr lang="ru-RU"/>
        </a:p>
      </dgm:t>
    </dgm:pt>
    <dgm:pt modelId="{C19E972B-085A-4393-977B-6B87B68110F7}" type="pres">
      <dgm:prSet presAssocID="{E793FBAD-5498-4D07-966E-075B691F2B2C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5D69CF52-7DA2-4AAD-9806-F0204F0E4D6B}" type="pres">
      <dgm:prSet presAssocID="{97FF9C6C-F0C2-4060-8589-C72A69593465}" presName="node" presStyleLbl="node1" presStyleIdx="1" presStyleCnt="7" custScaleX="206852" custScaleY="84316" custRadScaleRad="146925" custRadScaleInc="328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63248-0B68-4C23-9F53-1E3430746DF7}" type="pres">
      <dgm:prSet presAssocID="{B573A723-5FC2-4ADB-AAA8-1D583988A502}" presName="parTrans" presStyleLbl="sibTrans2D1" presStyleIdx="2" presStyleCnt="7" custAng="371820" custScaleX="118364" custScaleY="100439" custLinFactNeighborX="7669" custLinFactNeighborY="10418"/>
      <dgm:spPr/>
      <dgm:t>
        <a:bodyPr/>
        <a:lstStyle/>
        <a:p>
          <a:endParaRPr lang="ru-RU"/>
        </a:p>
      </dgm:t>
    </dgm:pt>
    <dgm:pt modelId="{DAD74579-44BD-494C-9B8D-BB72EF0E35D3}" type="pres">
      <dgm:prSet presAssocID="{B573A723-5FC2-4ADB-AAA8-1D583988A502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08DCA18B-6714-4F01-9740-A1B7C048D29E}" type="pres">
      <dgm:prSet presAssocID="{943938D7-D622-4C7F-8742-188E6BCBDC81}" presName="node" presStyleLbl="node1" presStyleIdx="2" presStyleCnt="7" custScaleX="163930" custScaleY="94257" custRadScaleRad="149915" custRadScaleInc="-14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7A70EA-29A6-4E48-9596-3FFB3F555BB4}" type="pres">
      <dgm:prSet presAssocID="{5170D83D-A437-4B2E-915E-4B945E5F9F99}" presName="parTrans" presStyleLbl="sibTrans2D1" presStyleIdx="3" presStyleCnt="7"/>
      <dgm:spPr/>
      <dgm:t>
        <a:bodyPr/>
        <a:lstStyle/>
        <a:p>
          <a:endParaRPr lang="ru-RU"/>
        </a:p>
      </dgm:t>
    </dgm:pt>
    <dgm:pt modelId="{4C8D813B-3BCE-4F99-9897-F741CA5B50A8}" type="pres">
      <dgm:prSet presAssocID="{5170D83D-A437-4B2E-915E-4B945E5F9F99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0DEF4BFD-4D5C-44F4-AACD-AED02F024BFF}" type="pres">
      <dgm:prSet presAssocID="{BCBE7520-DA36-4F14-8D4E-71A5D473580B}" presName="node" presStyleLbl="node1" presStyleIdx="3" presStyleCnt="7" custAng="20539823" custScaleX="144170" custScaleY="76189" custRadScaleRad="153253" custRadScaleInc="-351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C280A0-F162-4837-AAB2-8E349AF2FC5B}" type="pres">
      <dgm:prSet presAssocID="{A8AB5B58-151C-4965-ADA4-1A98D490E176}" presName="parTrans" presStyleLbl="sibTrans2D1" presStyleIdx="4" presStyleCnt="7" custLinFactNeighborX="-26796" custLinFactNeighborY="27916"/>
      <dgm:spPr/>
      <dgm:t>
        <a:bodyPr/>
        <a:lstStyle/>
        <a:p>
          <a:endParaRPr lang="ru-RU"/>
        </a:p>
      </dgm:t>
    </dgm:pt>
    <dgm:pt modelId="{93E6CAB0-938E-4152-93F7-A40260E9C47D}" type="pres">
      <dgm:prSet presAssocID="{A8AB5B58-151C-4965-ADA4-1A98D490E176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3BBFC3D3-57ED-4E84-9B42-31D4EF90799F}" type="pres">
      <dgm:prSet presAssocID="{B4237D49-9F61-453B-8BCE-848A00F6D3A4}" presName="node" presStyleLbl="node1" presStyleIdx="4" presStyleCnt="7" custScaleX="201806" custScaleY="76189" custRadScaleRad="126990" custRadScaleInc="48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DFAF0-69BF-4419-9263-C793722C53B3}" type="pres">
      <dgm:prSet presAssocID="{26A7889D-25CF-443E-AF4E-871F945D05F4}" presName="parTrans" presStyleLbl="sibTrans2D1" presStyleIdx="5" presStyleCnt="7" custScaleX="138049"/>
      <dgm:spPr/>
      <dgm:t>
        <a:bodyPr/>
        <a:lstStyle/>
        <a:p>
          <a:endParaRPr lang="ru-RU"/>
        </a:p>
      </dgm:t>
    </dgm:pt>
    <dgm:pt modelId="{1DF31C56-9322-411C-8F72-82A2CB57A6CC}" type="pres">
      <dgm:prSet presAssocID="{26A7889D-25CF-443E-AF4E-871F945D05F4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1D37104C-C40D-4B84-A0E7-658DF1092D5C}" type="pres">
      <dgm:prSet presAssocID="{7836E2FA-5A2E-4300-9F8E-63AC5C6623DF}" presName="node" presStyleLbl="node1" presStyleIdx="5" presStyleCnt="7" custScaleX="177912" custScaleY="83618" custRadScaleRad="141587" custRadScaleInc="36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497C9-D4D7-4789-B812-4B0E2ED26532}" type="pres">
      <dgm:prSet presAssocID="{94D10783-CCE5-4F2D-A0DB-A1C5347491A0}" presName="parTrans" presStyleLbl="sibTrans2D1" presStyleIdx="6" presStyleCnt="7"/>
      <dgm:spPr/>
      <dgm:t>
        <a:bodyPr/>
        <a:lstStyle/>
        <a:p>
          <a:endParaRPr lang="ru-RU"/>
        </a:p>
      </dgm:t>
    </dgm:pt>
    <dgm:pt modelId="{796CD6B2-B64B-447F-AA9C-86555155749C}" type="pres">
      <dgm:prSet presAssocID="{94D10783-CCE5-4F2D-A0DB-A1C5347491A0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C1FBD504-E1AD-4AE4-8929-4A625AD925DC}" type="pres">
      <dgm:prSet presAssocID="{E545366A-A451-420C-95B7-D884D112A0AD}" presName="node" presStyleLbl="node1" presStyleIdx="6" presStyleCnt="7" custScaleX="130150" custScaleY="74321" custRadScaleRad="154983" custRadScaleInc="-170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F09828-B726-4FE8-BE8A-1841A34937BC}" srcId="{F3A4C877-D87A-4ABC-9B1B-982981903193}" destId="{943938D7-D622-4C7F-8742-188E6BCBDC81}" srcOrd="2" destOrd="0" parTransId="{B573A723-5FC2-4ADB-AAA8-1D583988A502}" sibTransId="{86C91EFD-DF7E-4733-8F36-CC537BEC92A2}"/>
    <dgm:cxn modelId="{D74DB335-A03A-4590-9027-A8653078BF02}" type="presOf" srcId="{B573A723-5FC2-4ADB-AAA8-1D583988A502}" destId="{DAD74579-44BD-494C-9B8D-BB72EF0E35D3}" srcOrd="1" destOrd="0" presId="urn:microsoft.com/office/officeart/2005/8/layout/radial5"/>
    <dgm:cxn modelId="{D451B6A0-F0AE-4815-8B62-AC023985E620}" type="presOf" srcId="{97FF9C6C-F0C2-4060-8589-C72A69593465}" destId="{5D69CF52-7DA2-4AAD-9806-F0204F0E4D6B}" srcOrd="0" destOrd="0" presId="urn:microsoft.com/office/officeart/2005/8/layout/radial5"/>
    <dgm:cxn modelId="{E9423E1E-5186-4118-BB31-8C43074A26FB}" type="presOf" srcId="{45BDD0F2-BF50-45A1-A4A1-E8AAEA253B0D}" destId="{B14C9574-19AB-46D6-A13B-71EDC5B9C63A}" srcOrd="0" destOrd="0" presId="urn:microsoft.com/office/officeart/2005/8/layout/radial5"/>
    <dgm:cxn modelId="{4529C840-44AD-4E8F-9EF4-FBF9CBFD4EBA}" type="presOf" srcId="{5170D83D-A437-4B2E-915E-4B945E5F9F99}" destId="{A07A70EA-29A6-4E48-9596-3FFB3F555BB4}" srcOrd="0" destOrd="0" presId="urn:microsoft.com/office/officeart/2005/8/layout/radial5"/>
    <dgm:cxn modelId="{9A46E3CE-E813-43B3-BB24-72520833CD33}" type="presOf" srcId="{E793FBAD-5498-4D07-966E-075B691F2B2C}" destId="{C19E972B-085A-4393-977B-6B87B68110F7}" srcOrd="1" destOrd="0" presId="urn:microsoft.com/office/officeart/2005/8/layout/radial5"/>
    <dgm:cxn modelId="{22A06F62-3582-4EE8-B17A-BA8BFBC29D71}" type="presOf" srcId="{943938D7-D622-4C7F-8742-188E6BCBDC81}" destId="{08DCA18B-6714-4F01-9740-A1B7C048D29E}" srcOrd="0" destOrd="0" presId="urn:microsoft.com/office/officeart/2005/8/layout/radial5"/>
    <dgm:cxn modelId="{2D5ACA5A-C921-4819-87AC-1DA5ABFC4B64}" type="presOf" srcId="{B573A723-5FC2-4ADB-AAA8-1D583988A502}" destId="{ACE63248-0B68-4C23-9F53-1E3430746DF7}" srcOrd="0" destOrd="0" presId="urn:microsoft.com/office/officeart/2005/8/layout/radial5"/>
    <dgm:cxn modelId="{09E61ED1-F82C-45B6-BFCC-B1B2F39A9C76}" srcId="{B08A5769-D96F-4048-B02E-162CF0DF30B2}" destId="{F3A4C877-D87A-4ABC-9B1B-982981903193}" srcOrd="0" destOrd="0" parTransId="{1E709E54-BDF1-4642-9EF0-D8E4FFEFE516}" sibTransId="{BB5D13AD-8F02-4624-830C-49DC92513163}"/>
    <dgm:cxn modelId="{BCD37B9C-1168-4BE8-9386-9F64867EF771}" srcId="{F3A4C877-D87A-4ABC-9B1B-982981903193}" destId="{7836E2FA-5A2E-4300-9F8E-63AC5C6623DF}" srcOrd="5" destOrd="0" parTransId="{26A7889D-25CF-443E-AF4E-871F945D05F4}" sibTransId="{5145A3C1-D3DB-42D5-982F-274929560392}"/>
    <dgm:cxn modelId="{448A79FA-909E-4710-A06C-0D572641EBF4}" type="presOf" srcId="{E545366A-A451-420C-95B7-D884D112A0AD}" destId="{C1FBD504-E1AD-4AE4-8929-4A625AD925DC}" srcOrd="0" destOrd="0" presId="urn:microsoft.com/office/officeart/2005/8/layout/radial5"/>
    <dgm:cxn modelId="{3F6BBE53-2EBA-4C60-883D-072C05CBEB5B}" srcId="{F3A4C877-D87A-4ABC-9B1B-982981903193}" destId="{45BDD0F2-BF50-45A1-A4A1-E8AAEA253B0D}" srcOrd="0" destOrd="0" parTransId="{8DEDBD8E-760A-4454-A41E-71C02A238E1F}" sibTransId="{8FE25DC7-A96F-4185-B597-6254F0A95944}"/>
    <dgm:cxn modelId="{74346930-02DC-4210-8093-BB339B091729}" type="presOf" srcId="{26A7889D-25CF-443E-AF4E-871F945D05F4}" destId="{D46DFAF0-69BF-4419-9263-C793722C53B3}" srcOrd="0" destOrd="0" presId="urn:microsoft.com/office/officeart/2005/8/layout/radial5"/>
    <dgm:cxn modelId="{A82BB37F-9260-4334-A983-6DFC83D5C6BA}" type="presOf" srcId="{8DEDBD8E-760A-4454-A41E-71C02A238E1F}" destId="{D4D685D5-1E49-4D16-AC22-3EE9295230BF}" srcOrd="1" destOrd="0" presId="urn:microsoft.com/office/officeart/2005/8/layout/radial5"/>
    <dgm:cxn modelId="{FFA6409B-EC35-4EAF-A714-978754337281}" type="presOf" srcId="{8DEDBD8E-760A-4454-A41E-71C02A238E1F}" destId="{4C2E51BF-81B6-4F75-8CEB-FB76A52405BF}" srcOrd="0" destOrd="0" presId="urn:microsoft.com/office/officeart/2005/8/layout/radial5"/>
    <dgm:cxn modelId="{8D1F13A2-CC68-4838-A29B-F650FE2E2F43}" type="presOf" srcId="{A8AB5B58-151C-4965-ADA4-1A98D490E176}" destId="{93E6CAB0-938E-4152-93F7-A40260E9C47D}" srcOrd="1" destOrd="0" presId="urn:microsoft.com/office/officeart/2005/8/layout/radial5"/>
    <dgm:cxn modelId="{BD42BCA5-776A-4E7F-9EE0-79B0A86CFD5F}" srcId="{F3A4C877-D87A-4ABC-9B1B-982981903193}" destId="{B4237D49-9F61-453B-8BCE-848A00F6D3A4}" srcOrd="4" destOrd="0" parTransId="{A8AB5B58-151C-4965-ADA4-1A98D490E176}" sibTransId="{AABE123D-693E-4B19-962F-DB643108D98D}"/>
    <dgm:cxn modelId="{D9FB6136-4B20-4082-95B4-167B078C7C5B}" srcId="{F3A4C877-D87A-4ABC-9B1B-982981903193}" destId="{E545366A-A451-420C-95B7-D884D112A0AD}" srcOrd="6" destOrd="0" parTransId="{94D10783-CCE5-4F2D-A0DB-A1C5347491A0}" sibTransId="{8FEBE2CF-AA5B-401B-81F7-81069D4DFE40}"/>
    <dgm:cxn modelId="{C0F9BB3B-8EC3-474D-8883-AC8293A1CADC}" type="presOf" srcId="{B08A5769-D96F-4048-B02E-162CF0DF30B2}" destId="{8B37C32F-9133-4C40-867C-54B6F56BB411}" srcOrd="0" destOrd="0" presId="urn:microsoft.com/office/officeart/2005/8/layout/radial5"/>
    <dgm:cxn modelId="{C71876AB-698B-4E80-ACA3-6911920D1970}" srcId="{F3A4C877-D87A-4ABC-9B1B-982981903193}" destId="{BCBE7520-DA36-4F14-8D4E-71A5D473580B}" srcOrd="3" destOrd="0" parTransId="{5170D83D-A437-4B2E-915E-4B945E5F9F99}" sibTransId="{485AD6C2-54FA-4F55-AE58-1D2E85C30521}"/>
    <dgm:cxn modelId="{F34D866D-5368-4600-B737-46E3500850FE}" type="presOf" srcId="{94D10783-CCE5-4F2D-A0DB-A1C5347491A0}" destId="{796CD6B2-B64B-447F-AA9C-86555155749C}" srcOrd="1" destOrd="0" presId="urn:microsoft.com/office/officeart/2005/8/layout/radial5"/>
    <dgm:cxn modelId="{51327797-E0B0-48D7-B8FE-D33B7AA4B143}" type="presOf" srcId="{26A7889D-25CF-443E-AF4E-871F945D05F4}" destId="{1DF31C56-9322-411C-8F72-82A2CB57A6CC}" srcOrd="1" destOrd="0" presId="urn:microsoft.com/office/officeart/2005/8/layout/radial5"/>
    <dgm:cxn modelId="{DDAEAE9F-CB99-43A3-A0AC-77BE63C57C2B}" type="presOf" srcId="{F3A4C877-D87A-4ABC-9B1B-982981903193}" destId="{86FB50B1-66DE-49EA-8B2C-AD5CBEEE59C4}" srcOrd="0" destOrd="0" presId="urn:microsoft.com/office/officeart/2005/8/layout/radial5"/>
    <dgm:cxn modelId="{119165EF-6FB6-47F1-B9CC-954E4F30730B}" type="presOf" srcId="{B4237D49-9F61-453B-8BCE-848A00F6D3A4}" destId="{3BBFC3D3-57ED-4E84-9B42-31D4EF90799F}" srcOrd="0" destOrd="0" presId="urn:microsoft.com/office/officeart/2005/8/layout/radial5"/>
    <dgm:cxn modelId="{C020BB51-6593-406E-802B-BC6124A98C41}" type="presOf" srcId="{E793FBAD-5498-4D07-966E-075B691F2B2C}" destId="{D99F3503-FFB7-4CB7-B7C2-7D82E6B6AB21}" srcOrd="0" destOrd="0" presId="urn:microsoft.com/office/officeart/2005/8/layout/radial5"/>
    <dgm:cxn modelId="{7BFDF73D-E2CB-4263-A342-4E483722BE4F}" type="presOf" srcId="{BCBE7520-DA36-4F14-8D4E-71A5D473580B}" destId="{0DEF4BFD-4D5C-44F4-AACD-AED02F024BFF}" srcOrd="0" destOrd="0" presId="urn:microsoft.com/office/officeart/2005/8/layout/radial5"/>
    <dgm:cxn modelId="{F0859A30-CEA4-4D0B-A8EC-39FB75729C27}" type="presOf" srcId="{5170D83D-A437-4B2E-915E-4B945E5F9F99}" destId="{4C8D813B-3BCE-4F99-9897-F741CA5B50A8}" srcOrd="1" destOrd="0" presId="urn:microsoft.com/office/officeart/2005/8/layout/radial5"/>
    <dgm:cxn modelId="{B67A1FD9-139A-4028-A73E-EED6EAE10142}" type="presOf" srcId="{A8AB5B58-151C-4965-ADA4-1A98D490E176}" destId="{C0C280A0-F162-4837-AAB2-8E349AF2FC5B}" srcOrd="0" destOrd="0" presId="urn:microsoft.com/office/officeart/2005/8/layout/radial5"/>
    <dgm:cxn modelId="{728EF991-6582-4EB1-89C3-A8CA3C766D8D}" type="presOf" srcId="{94D10783-CCE5-4F2D-A0DB-A1C5347491A0}" destId="{9C1497C9-D4D7-4789-B812-4B0E2ED26532}" srcOrd="0" destOrd="0" presId="urn:microsoft.com/office/officeart/2005/8/layout/radial5"/>
    <dgm:cxn modelId="{71D7823D-FE8C-4E6D-BEAA-F2B1489CFB9E}" type="presOf" srcId="{7836E2FA-5A2E-4300-9F8E-63AC5C6623DF}" destId="{1D37104C-C40D-4B84-A0E7-658DF1092D5C}" srcOrd="0" destOrd="0" presId="urn:microsoft.com/office/officeart/2005/8/layout/radial5"/>
    <dgm:cxn modelId="{358635D0-78BA-497E-A7E7-E2A2EC78A681}" srcId="{F3A4C877-D87A-4ABC-9B1B-982981903193}" destId="{97FF9C6C-F0C2-4060-8589-C72A69593465}" srcOrd="1" destOrd="0" parTransId="{E793FBAD-5498-4D07-966E-075B691F2B2C}" sibTransId="{25971260-3020-42D9-867C-8C7CC2460966}"/>
    <dgm:cxn modelId="{9C39214F-F233-4526-8950-1C88F9C46A4C}" type="presParOf" srcId="{8B37C32F-9133-4C40-867C-54B6F56BB411}" destId="{86FB50B1-66DE-49EA-8B2C-AD5CBEEE59C4}" srcOrd="0" destOrd="0" presId="urn:microsoft.com/office/officeart/2005/8/layout/radial5"/>
    <dgm:cxn modelId="{A784F530-6FBD-4DCE-96AC-F2720AC34DA3}" type="presParOf" srcId="{8B37C32F-9133-4C40-867C-54B6F56BB411}" destId="{4C2E51BF-81B6-4F75-8CEB-FB76A52405BF}" srcOrd="1" destOrd="0" presId="urn:microsoft.com/office/officeart/2005/8/layout/radial5"/>
    <dgm:cxn modelId="{4F74BB84-BB4E-44E4-B2EC-ECF80FD423AD}" type="presParOf" srcId="{4C2E51BF-81B6-4F75-8CEB-FB76A52405BF}" destId="{D4D685D5-1E49-4D16-AC22-3EE9295230BF}" srcOrd="0" destOrd="0" presId="urn:microsoft.com/office/officeart/2005/8/layout/radial5"/>
    <dgm:cxn modelId="{363D4E01-1228-4BA8-862A-EFE4208C39C5}" type="presParOf" srcId="{8B37C32F-9133-4C40-867C-54B6F56BB411}" destId="{B14C9574-19AB-46D6-A13B-71EDC5B9C63A}" srcOrd="2" destOrd="0" presId="urn:microsoft.com/office/officeart/2005/8/layout/radial5"/>
    <dgm:cxn modelId="{65C4CEE0-023A-492C-ADFA-ECAC2C87B520}" type="presParOf" srcId="{8B37C32F-9133-4C40-867C-54B6F56BB411}" destId="{D99F3503-FFB7-4CB7-B7C2-7D82E6B6AB21}" srcOrd="3" destOrd="0" presId="urn:microsoft.com/office/officeart/2005/8/layout/radial5"/>
    <dgm:cxn modelId="{002F02B9-505B-4822-B88F-B92DE65AE55B}" type="presParOf" srcId="{D99F3503-FFB7-4CB7-B7C2-7D82E6B6AB21}" destId="{C19E972B-085A-4393-977B-6B87B68110F7}" srcOrd="0" destOrd="0" presId="urn:microsoft.com/office/officeart/2005/8/layout/radial5"/>
    <dgm:cxn modelId="{A60A7F02-4795-400A-9BC3-F326138CE470}" type="presParOf" srcId="{8B37C32F-9133-4C40-867C-54B6F56BB411}" destId="{5D69CF52-7DA2-4AAD-9806-F0204F0E4D6B}" srcOrd="4" destOrd="0" presId="urn:microsoft.com/office/officeart/2005/8/layout/radial5"/>
    <dgm:cxn modelId="{67DE0BAB-F99A-4E68-9664-D499C450EE61}" type="presParOf" srcId="{8B37C32F-9133-4C40-867C-54B6F56BB411}" destId="{ACE63248-0B68-4C23-9F53-1E3430746DF7}" srcOrd="5" destOrd="0" presId="urn:microsoft.com/office/officeart/2005/8/layout/radial5"/>
    <dgm:cxn modelId="{AD20834E-4CBC-4332-A206-83BDD181FB6B}" type="presParOf" srcId="{ACE63248-0B68-4C23-9F53-1E3430746DF7}" destId="{DAD74579-44BD-494C-9B8D-BB72EF0E35D3}" srcOrd="0" destOrd="0" presId="urn:microsoft.com/office/officeart/2005/8/layout/radial5"/>
    <dgm:cxn modelId="{8C5AB769-DD6C-4CF3-B0B6-66CB7B11CC19}" type="presParOf" srcId="{8B37C32F-9133-4C40-867C-54B6F56BB411}" destId="{08DCA18B-6714-4F01-9740-A1B7C048D29E}" srcOrd="6" destOrd="0" presId="urn:microsoft.com/office/officeart/2005/8/layout/radial5"/>
    <dgm:cxn modelId="{5838BD73-EE18-4D2B-B908-436F35C7D1F4}" type="presParOf" srcId="{8B37C32F-9133-4C40-867C-54B6F56BB411}" destId="{A07A70EA-29A6-4E48-9596-3FFB3F555BB4}" srcOrd="7" destOrd="0" presId="urn:microsoft.com/office/officeart/2005/8/layout/radial5"/>
    <dgm:cxn modelId="{D20378BF-046A-472F-9827-D2D5D7E059E9}" type="presParOf" srcId="{A07A70EA-29A6-4E48-9596-3FFB3F555BB4}" destId="{4C8D813B-3BCE-4F99-9897-F741CA5B50A8}" srcOrd="0" destOrd="0" presId="urn:microsoft.com/office/officeart/2005/8/layout/radial5"/>
    <dgm:cxn modelId="{1CA1081A-BDA6-4B78-839C-54E5994D9680}" type="presParOf" srcId="{8B37C32F-9133-4C40-867C-54B6F56BB411}" destId="{0DEF4BFD-4D5C-44F4-AACD-AED02F024BFF}" srcOrd="8" destOrd="0" presId="urn:microsoft.com/office/officeart/2005/8/layout/radial5"/>
    <dgm:cxn modelId="{89F80E28-D15E-4D2A-BDB4-CD02B89434F8}" type="presParOf" srcId="{8B37C32F-9133-4C40-867C-54B6F56BB411}" destId="{C0C280A0-F162-4837-AAB2-8E349AF2FC5B}" srcOrd="9" destOrd="0" presId="urn:microsoft.com/office/officeart/2005/8/layout/radial5"/>
    <dgm:cxn modelId="{9FCB0EBE-6182-42F2-A34C-C1F3E859AB72}" type="presParOf" srcId="{C0C280A0-F162-4837-AAB2-8E349AF2FC5B}" destId="{93E6CAB0-938E-4152-93F7-A40260E9C47D}" srcOrd="0" destOrd="0" presId="urn:microsoft.com/office/officeart/2005/8/layout/radial5"/>
    <dgm:cxn modelId="{3F7742C3-11E1-41BB-BEE9-922B1EDCA795}" type="presParOf" srcId="{8B37C32F-9133-4C40-867C-54B6F56BB411}" destId="{3BBFC3D3-57ED-4E84-9B42-31D4EF90799F}" srcOrd="10" destOrd="0" presId="urn:microsoft.com/office/officeart/2005/8/layout/radial5"/>
    <dgm:cxn modelId="{68D0CD38-1055-4B01-88AA-C7BAEB4413DF}" type="presParOf" srcId="{8B37C32F-9133-4C40-867C-54B6F56BB411}" destId="{D46DFAF0-69BF-4419-9263-C793722C53B3}" srcOrd="11" destOrd="0" presId="urn:microsoft.com/office/officeart/2005/8/layout/radial5"/>
    <dgm:cxn modelId="{81B3E634-851E-4A89-A047-4FB8CB83DE4F}" type="presParOf" srcId="{D46DFAF0-69BF-4419-9263-C793722C53B3}" destId="{1DF31C56-9322-411C-8F72-82A2CB57A6CC}" srcOrd="0" destOrd="0" presId="urn:microsoft.com/office/officeart/2005/8/layout/radial5"/>
    <dgm:cxn modelId="{DA879118-6867-4152-BE15-56DCF552BCD7}" type="presParOf" srcId="{8B37C32F-9133-4C40-867C-54B6F56BB411}" destId="{1D37104C-C40D-4B84-A0E7-658DF1092D5C}" srcOrd="12" destOrd="0" presId="urn:microsoft.com/office/officeart/2005/8/layout/radial5"/>
    <dgm:cxn modelId="{FF05D75D-4D90-4512-AA80-D99E0504140F}" type="presParOf" srcId="{8B37C32F-9133-4C40-867C-54B6F56BB411}" destId="{9C1497C9-D4D7-4789-B812-4B0E2ED26532}" srcOrd="13" destOrd="0" presId="urn:microsoft.com/office/officeart/2005/8/layout/radial5"/>
    <dgm:cxn modelId="{1FAD9185-D45F-434C-B3B2-C011BCB34F09}" type="presParOf" srcId="{9C1497C9-D4D7-4789-B812-4B0E2ED26532}" destId="{796CD6B2-B64B-447F-AA9C-86555155749C}" srcOrd="0" destOrd="0" presId="urn:microsoft.com/office/officeart/2005/8/layout/radial5"/>
    <dgm:cxn modelId="{20048133-7BCB-4F09-A2BB-1D3451809862}" type="presParOf" srcId="{8B37C32F-9133-4C40-867C-54B6F56BB411}" destId="{C1FBD504-E1AD-4AE4-8929-4A625AD925DC}" srcOrd="14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EB6F0-6B67-486C-8847-3BD17C80C7BE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22816-5E62-40A3-9086-81D17C697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11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22816-5E62-40A3-9086-81D17C6976C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267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9051" cy="6857999"/>
          </a:xfrm>
        </p:spPr>
      </p:pic>
      <p:sp>
        <p:nvSpPr>
          <p:cNvPr id="6" name="TextBox 5"/>
          <p:cNvSpPr txBox="1"/>
          <p:nvPr/>
        </p:nvSpPr>
        <p:spPr>
          <a:xfrm rot="291957">
            <a:off x="2904986" y="647181"/>
            <a:ext cx="64976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«Сохранение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психического здоровья детей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раннего возраста в адаптационный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664">
            <a:off x="510463" y="1312941"/>
            <a:ext cx="2746579" cy="38864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60099" y="5110733"/>
            <a:ext cx="4320413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Григорян Татьяна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Гукасовна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первой</a:t>
            </a:r>
          </a:p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квалификационной категории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6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14392" y="16579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этап. 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(организационный):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 предметно-развивающей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 в соответствии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ФГОС,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возрастных особенностей</a:t>
            </a:r>
            <a:r>
              <a:rPr lang="ru-RU" sz="2400" dirty="0"/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Предметно-пространственная среда организована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что  каждый ребенок имеет возможность свободно заниматься любимым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делом и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даёт возможность ребенку почувствовать  уверенность в себе, стимулирует проявления самостоятельности, творчества.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723" y="2935825"/>
            <a:ext cx="2289748" cy="1717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C:\выпуск 2015-16г\DSC02140.JPG"/>
          <p:cNvPicPr/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77867" y="4709562"/>
            <a:ext cx="1651558" cy="20957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Объект 4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7038646" y="4725640"/>
            <a:ext cx="1565802" cy="2087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2556" y="3418308"/>
            <a:ext cx="3683693" cy="28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57" y="2860202"/>
            <a:ext cx="2390579" cy="1792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6986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51905736"/>
              </p:ext>
            </p:extLst>
          </p:nvPr>
        </p:nvGraphicFramePr>
        <p:xfrm>
          <a:off x="0" y="980728"/>
          <a:ext cx="9136320" cy="5667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42960" y="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2этап. Основной (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адаптационно-исследовательский)-знакомство с семьей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9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9848" y="0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3этап: итоговый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51344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Благоприятный адаптационный период детей группы.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заболеваемости у детей в период адаптации к детскому саду . Привлечение родителей детей раннего дошкольного возраста к осознанному воспитанию своих детей.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педагогической компетенции родителей в вопросах воспитания, обучения и развития детей раннего возраста в период адаптации.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партнёрских, доверительных отношений между ДОУ и семьями воспитанников.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открытой системы взаимодействия участников образовательного процесса в ДОУ.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91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25" y="1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5986" y="11663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Умиротворяюще действуют на детей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рт-терапевтические  игры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(игры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песком,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водой).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фото 15-16 уч. год\DSC034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3810">
            <a:off x="922410" y="1998055"/>
            <a:ext cx="2842173" cy="22388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C:\фото 15-16 уч. год\Рисунок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630">
            <a:off x="4932950" y="4264477"/>
            <a:ext cx="2740657" cy="2299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C:\фото 15-16 уч. год\20160407-0015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5519">
            <a:off x="5044334" y="1841465"/>
            <a:ext cx="2825425" cy="2119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6" name="Picture 6" descr="C:\фото 15-16 уч. год\20160404-001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5909">
            <a:off x="1172208" y="4504045"/>
            <a:ext cx="3016972" cy="2016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442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4463">
            <a:off x="6492978" y="4824197"/>
            <a:ext cx="2352266" cy="1764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 rot="21216665">
            <a:off x="389674" y="4611057"/>
            <a:ext cx="2467295" cy="1852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46184" y="41220"/>
            <a:ext cx="823802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пальчиками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ладошками , кистью,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ватными палочками ,рисование на манной крупе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7" b="12316"/>
          <a:stretch/>
        </p:blipFill>
        <p:spPr>
          <a:xfrm rot="21157434">
            <a:off x="279336" y="1378884"/>
            <a:ext cx="2076631" cy="2609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814" y="1256378"/>
            <a:ext cx="2769664" cy="22497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 rot="391155">
            <a:off x="6888829" y="1293598"/>
            <a:ext cx="1892959" cy="25239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2" descr="C:\фото 15-16 уч. год\20160118-0011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598" y="4169400"/>
            <a:ext cx="1874933" cy="2499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846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2150" y="-528775"/>
            <a:ext cx="9796150" cy="7386775"/>
          </a:xfrm>
        </p:spPr>
      </p:pic>
      <p:pic>
        <p:nvPicPr>
          <p:cNvPr id="8" name="Рисунок 7" descr="C:\Users\1\Desktop\Конкурс\фото Света\DSCN047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963">
            <a:off x="1105539" y="3932727"/>
            <a:ext cx="3028744" cy="2022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C:\выпуск 2015-16г\для конкурса\Новая папка (2)\DSCN317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3916">
            <a:off x="425875" y="1111237"/>
            <a:ext cx="3226268" cy="2312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281688" y="92589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игры, чтение сказок,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C:\Users\1\AppData\Local\Microsoft\Windows\Temporary Internet Files\Content.Word\DSCN322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1" r="8098"/>
          <a:stretch/>
        </p:blipFill>
        <p:spPr bwMode="auto">
          <a:xfrm rot="558110">
            <a:off x="4912000" y="3850064"/>
            <a:ext cx="2725268" cy="2113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647">
            <a:off x="5578449" y="1212592"/>
            <a:ext cx="3408874" cy="23274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5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1" y="0"/>
            <a:ext cx="9187651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Свежий воздух, плюс солнечные ванны, движение, общение друг с другом, общение с природой, подвижные и хороводные игры, игры с природным материалом, закаливание, все это способствует оздоровлению организма детей во время прогулки.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796">
            <a:off x="6254275" y="3976425"/>
            <a:ext cx="1944342" cy="2592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7428">
            <a:off x="5653408" y="1881497"/>
            <a:ext cx="2556694" cy="17032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705507"/>
            <a:ext cx="1911336" cy="25671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2490">
            <a:off x="1287073" y="1948820"/>
            <a:ext cx="1834480" cy="25461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15" y="4725144"/>
            <a:ext cx="2339752" cy="17548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364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957392"/>
          </a:xfrm>
        </p:spPr>
      </p:pic>
      <p:sp>
        <p:nvSpPr>
          <p:cNvPr id="6" name="TextBox 5"/>
          <p:cNvSpPr txBox="1"/>
          <p:nvPr/>
        </p:nvSpPr>
        <p:spPr>
          <a:xfrm>
            <a:off x="1255688" y="106159"/>
            <a:ext cx="684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прогулке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Новая папка\DSC036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51"/>
          <a:stretch/>
        </p:blipFill>
        <p:spPr bwMode="auto">
          <a:xfrm rot="412995">
            <a:off x="6832846" y="882281"/>
            <a:ext cx="2107585" cy="3007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 descr="C:\Новая папка\DSC036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0" r="18905"/>
          <a:stretch/>
        </p:blipFill>
        <p:spPr bwMode="auto">
          <a:xfrm>
            <a:off x="934164" y="4139605"/>
            <a:ext cx="3091201" cy="2601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1" name="Picture 5" descr="C:\Новая папка\DSC036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34"/>
          <a:stretch/>
        </p:blipFill>
        <p:spPr bwMode="auto">
          <a:xfrm>
            <a:off x="3750324" y="1330331"/>
            <a:ext cx="1667409" cy="2386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257" y="4150866"/>
            <a:ext cx="3454002" cy="2590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565">
            <a:off x="345374" y="738069"/>
            <a:ext cx="1907257" cy="3140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5228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611560" y="799257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ИКТ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(компьютер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музыкальный центр,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флеш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носитель).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56913"/>
            <a:ext cx="3191934" cy="239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302" y="2204864"/>
            <a:ext cx="3072130" cy="2304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3738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611560" y="188640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</a:t>
            </a: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степени адаптации 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945821"/>
              </p:ext>
            </p:extLst>
          </p:nvPr>
        </p:nvGraphicFramePr>
        <p:xfrm>
          <a:off x="611560" y="908720"/>
          <a:ext cx="806489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033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2" y="-41185"/>
            <a:ext cx="9160562" cy="6899185"/>
          </a:xfrm>
        </p:spPr>
      </p:pic>
      <p:sp>
        <p:nvSpPr>
          <p:cNvPr id="3" name="Прямоугольник 2"/>
          <p:cNvSpPr/>
          <p:nvPr/>
        </p:nvSpPr>
        <p:spPr>
          <a:xfrm>
            <a:off x="32752" y="307677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Адаптация-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реакция организма и психики на меняющиеся условия среды.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Период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адаптации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это тяжелое время для малыша, его родителей и персонала группы. Многие родители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волнуются 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том, будет ли ребенку хорошо в детском саду, не начнет ли он капризничать, расстраиваться при расставании с близкими людьми, не начнет ли он болеть? Эти волнения и тревоги закономерны, т. к. поступление в детский сад – сложный период в жизни маленького ребенка, своеобразный экзамен его психики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здоровья.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624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5329">
            <a:off x="292125" y="530817"/>
            <a:ext cx="1854809" cy="24730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123728" y="49952"/>
            <a:ext cx="4767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ВНИМАНИЕ!!!</a:t>
            </a:r>
          </a:p>
        </p:txBody>
      </p:sp>
      <p:pic>
        <p:nvPicPr>
          <p:cNvPr id="7" name="Picture 2" descr="C:\фото 15-16 уч. год\20160331-000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202" y="1844824"/>
            <a:ext cx="3091596" cy="23186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9714">
            <a:off x="6993942" y="553491"/>
            <a:ext cx="1839418" cy="2452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372" y="4970224"/>
            <a:ext cx="2952328" cy="16845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20997193">
            <a:off x="-406734" y="4766719"/>
            <a:ext cx="86809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 успехов!!!</a:t>
            </a:r>
          </a:p>
        </p:txBody>
      </p:sp>
    </p:spTree>
    <p:extLst>
      <p:ext uri="{BB962C8B-B14F-4D97-AF65-F5344CB8AC3E}">
        <p14:creationId xmlns:p14="http://schemas.microsoft.com/office/powerpoint/2010/main" val="3760692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0"/>
            <a:ext cx="9121904" cy="6858000"/>
          </a:xfrm>
        </p:spPr>
      </p:pic>
    </p:spTree>
    <p:extLst>
      <p:ext uri="{BB962C8B-B14F-4D97-AF65-F5344CB8AC3E}">
        <p14:creationId xmlns:p14="http://schemas.microsoft.com/office/powerpoint/2010/main" val="81403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392495" cy="76501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016" y="0"/>
            <a:ext cx="867645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задачей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психологического сопровождения детей в период адаптации является сохранение и укрепление психического здоровья ребенка в изменившихся условиях путем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педагогического процесса через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6016" y="1844824"/>
            <a:ext cx="92525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благоприятного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психологического климата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ребенка положительного отношения к окружающей действительности на основе активной познавательной и игровой деятельности;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доверительных взаимоотношений с новым взрослым;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каждому из детей в установлении контакта со сверстниками с учетом возрастных и индивидуальных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04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4" y="-9200"/>
            <a:ext cx="9144000" cy="6894584"/>
          </a:xfrm>
          <a:prstGeom prst="rect">
            <a:avLst/>
          </a:prstGeom>
          <a:ln>
            <a:noFill/>
          </a:ln>
        </p:spPr>
      </p:pic>
      <p:sp>
        <p:nvSpPr>
          <p:cNvPr id="41" name="Овал 40"/>
          <p:cNvSpPr/>
          <p:nvPr/>
        </p:nvSpPr>
        <p:spPr>
          <a:xfrm>
            <a:off x="6061442" y="1844824"/>
            <a:ext cx="2501705" cy="150307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 4х недель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степень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Овал 42"/>
          <p:cNvSpPr/>
          <p:nvPr/>
        </p:nvSpPr>
        <p:spPr>
          <a:xfrm rot="824965">
            <a:off x="6052067" y="3901439"/>
            <a:ext cx="2483386" cy="11937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 3х месяцев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тяжелая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 rot="903732">
            <a:off x="5154445" y="5611484"/>
            <a:ext cx="1958657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Полгода, год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 rot="20631259">
            <a:off x="6047466" y="191601"/>
            <a:ext cx="2133004" cy="120862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7-15 дней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Легкая степень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23528" y="1664557"/>
            <a:ext cx="3600400" cy="190845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адаптационного периода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4139952" y="1124744"/>
            <a:ext cx="165618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4139952" y="2420888"/>
            <a:ext cx="1656184" cy="468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4139952" y="3538736"/>
            <a:ext cx="1891472" cy="563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2267744" y="3811079"/>
            <a:ext cx="2801535" cy="16341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07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84"/>
            <a:ext cx="9164201" cy="6870184"/>
          </a:xfr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025501301"/>
              </p:ext>
            </p:extLst>
          </p:nvPr>
        </p:nvGraphicFramePr>
        <p:xfrm>
          <a:off x="323528" y="33992"/>
          <a:ext cx="8568952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760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0" y="0"/>
            <a:ext cx="9144000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3491880" y="2276872"/>
            <a:ext cx="2529134" cy="1597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адаптации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1744923">
            <a:off x="3091832" y="3925519"/>
            <a:ext cx="53914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691902" y="2276872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трелка вправо 11"/>
          <p:cNvSpPr/>
          <p:nvPr/>
        </p:nvSpPr>
        <p:spPr>
          <a:xfrm rot="20916893">
            <a:off x="6151889" y="2492221"/>
            <a:ext cx="76219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882630">
            <a:off x="2532899" y="2540930"/>
            <a:ext cx="675363" cy="4276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4519416" y="1413520"/>
            <a:ext cx="484632" cy="7193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 rot="975612">
            <a:off x="609815" y="1844310"/>
            <a:ext cx="1823792" cy="98910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Капризы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3707903" y="332656"/>
            <a:ext cx="2088233" cy="96506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Невротические    реакции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 rot="21015826">
            <a:off x="7016236" y="1960780"/>
            <a:ext cx="1655996" cy="95337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Частые болезни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 rot="1121716">
            <a:off x="1732546" y="4813702"/>
            <a:ext cx="2283217" cy="10801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Страхи,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еды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 rot="20066784">
            <a:off x="5785300" y="3880172"/>
            <a:ext cx="500444" cy="7817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альтернативный процесс 24"/>
          <p:cNvSpPr/>
          <p:nvPr/>
        </p:nvSpPr>
        <p:spPr>
          <a:xfrm rot="20315002">
            <a:off x="5264683" y="4827102"/>
            <a:ext cx="2370333" cy="108698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Психическая регрессия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00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27567" cy="6885384"/>
          </a:xfrm>
        </p:spPr>
      </p:pic>
      <p:sp>
        <p:nvSpPr>
          <p:cNvPr id="5" name="Прямоугольник 4"/>
          <p:cNvSpPr/>
          <p:nvPr/>
        </p:nvSpPr>
        <p:spPr>
          <a:xfrm>
            <a:off x="144016" y="188640"/>
            <a:ext cx="882047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работы с детьми</a:t>
            </a:r>
            <a:endParaRPr lang="ru-RU" sz="3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Неполное пребывание ребенка в начальный период адаптации (2–3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часа).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в первые 2–3 недели имеющихся у малыша привычек.</a:t>
            </a:r>
          </a:p>
          <a:p>
            <a:pPr algn="ctr"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Ежедневный контроль за состоянием здоровья, эмоциональным состоянием, аппетитом, сном ребенка в первый месяц.</a:t>
            </a:r>
          </a:p>
        </p:txBody>
      </p:sp>
    </p:spTree>
    <p:extLst>
      <p:ext uri="{BB962C8B-B14F-4D97-AF65-F5344CB8AC3E}">
        <p14:creationId xmlns:p14="http://schemas.microsoft.com/office/powerpoint/2010/main" val="162543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83486" y="359901"/>
            <a:ext cx="377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803" y="359901"/>
            <a:ext cx="894317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задача игр с детьми в адаптационный период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наладить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доверительные отношения с каждым ребенком, подарить минуты радости малышам, вызвать положительное отношение к детскому саду. Проведение  игр и упражнений, направленных на эмоциональную разрядку: «Игры с мыльными пузырями», «Игры-сюрпризы», «Разговор со сказочными героями» очень нравятся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малышам.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игры быстро вовлекают детей в свой ритм, переключают их с дружного плача на дружное хлопанье в ладоши и топанье ногами, объединяют детей и задают положительный эмоциональный настрой.</a:t>
            </a:r>
          </a:p>
        </p:txBody>
      </p:sp>
    </p:spTree>
    <p:extLst>
      <p:ext uri="{BB962C8B-B14F-4D97-AF65-F5344CB8AC3E}">
        <p14:creationId xmlns:p14="http://schemas.microsoft.com/office/powerpoint/2010/main" val="248554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4247</TotalTime>
  <Words>575</Words>
  <Application>Microsoft Office PowerPoint</Application>
  <PresentationFormat>Экран (4:3)</PresentationFormat>
  <Paragraphs>79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111</cp:revision>
  <dcterms:created xsi:type="dcterms:W3CDTF">2017-01-28T09:45:56Z</dcterms:created>
  <dcterms:modified xsi:type="dcterms:W3CDTF">2017-02-22T11:54:51Z</dcterms:modified>
</cp:coreProperties>
</file>