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8" r:id="rId2"/>
    <p:sldId id="256" r:id="rId3"/>
    <p:sldId id="257" r:id="rId4"/>
    <p:sldId id="259" r:id="rId5"/>
    <p:sldId id="260" r:id="rId6"/>
    <p:sldId id="261" r:id="rId7"/>
    <p:sldId id="262" r:id="rId8"/>
    <p:sldId id="263" r:id="rId9"/>
    <p:sldId id="264" r:id="rId1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75CA1493-F09A-4E2B-9DE7-BAF4F33B87E3}" type="datetimeFigureOut">
              <a:rPr lang="ru-RU" smtClean="0"/>
              <a:t>28.05.2025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E6E959A6-AB2A-4E8B-B208-E6936348AF18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448873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CA1493-F09A-4E2B-9DE7-BAF4F33B87E3}" type="datetimeFigureOut">
              <a:rPr lang="ru-RU" smtClean="0"/>
              <a:t>28.05.2025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E959A6-AB2A-4E8B-B208-E6936348AF1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102477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CA1493-F09A-4E2B-9DE7-BAF4F33B87E3}" type="datetimeFigureOut">
              <a:rPr lang="ru-RU" smtClean="0"/>
              <a:t>28.05.2025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E959A6-AB2A-4E8B-B208-E6936348AF18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6926816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CA1493-F09A-4E2B-9DE7-BAF4F33B87E3}" type="datetimeFigureOut">
              <a:rPr lang="ru-RU" smtClean="0"/>
              <a:t>28.05.2025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E959A6-AB2A-4E8B-B208-E6936348AF18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606733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CA1493-F09A-4E2B-9DE7-BAF4F33B87E3}" type="datetimeFigureOut">
              <a:rPr lang="ru-RU" smtClean="0"/>
              <a:t>28.05.2025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E959A6-AB2A-4E8B-B208-E6936348AF1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0722011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CA1493-F09A-4E2B-9DE7-BAF4F33B87E3}" type="datetimeFigureOut">
              <a:rPr lang="ru-RU" smtClean="0"/>
              <a:t>28.05.2025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E959A6-AB2A-4E8B-B208-E6936348AF18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5254598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CA1493-F09A-4E2B-9DE7-BAF4F33B87E3}" type="datetimeFigureOut">
              <a:rPr lang="ru-RU" smtClean="0"/>
              <a:t>28.05.2025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E959A6-AB2A-4E8B-B208-E6936348AF18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0532163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CA1493-F09A-4E2B-9DE7-BAF4F33B87E3}" type="datetimeFigureOut">
              <a:rPr lang="ru-RU" smtClean="0"/>
              <a:t>28.05.2025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E959A6-AB2A-4E8B-B208-E6936348AF18}" type="slidenum">
              <a:rPr lang="ru-RU" smtClean="0"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8493209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CA1493-F09A-4E2B-9DE7-BAF4F33B87E3}" type="datetimeFigureOut">
              <a:rPr lang="ru-RU" smtClean="0"/>
              <a:t>28.05.2025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E959A6-AB2A-4E8B-B208-E6936348AF18}" type="slidenum">
              <a:rPr lang="ru-RU" smtClean="0"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859245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CA1493-F09A-4E2B-9DE7-BAF4F33B87E3}" type="datetimeFigureOut">
              <a:rPr lang="ru-RU" smtClean="0"/>
              <a:t>28.05.2025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E959A6-AB2A-4E8B-B208-E6936348AF1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19510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CA1493-F09A-4E2B-9DE7-BAF4F33B87E3}" type="datetimeFigureOut">
              <a:rPr lang="ru-RU" smtClean="0"/>
              <a:t>28.05.2025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E959A6-AB2A-4E8B-B208-E6936348AF18}" type="slidenum">
              <a:rPr lang="ru-RU" smtClean="0"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871013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CA1493-F09A-4E2B-9DE7-BAF4F33B87E3}" type="datetimeFigureOut">
              <a:rPr lang="ru-RU" smtClean="0"/>
              <a:t>28.05.2025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E959A6-AB2A-4E8B-B208-E6936348AF1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749411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CA1493-F09A-4E2B-9DE7-BAF4F33B87E3}" type="datetimeFigureOut">
              <a:rPr lang="ru-RU" smtClean="0"/>
              <a:t>28.05.2025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E959A6-AB2A-4E8B-B208-E6936348AF18}" type="slidenum">
              <a:rPr lang="ru-RU" smtClean="0"/>
              <a:t>‹#›</a:t>
            </a:fld>
            <a:endParaRPr lang="ru-RU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971690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CA1493-F09A-4E2B-9DE7-BAF4F33B87E3}" type="datetimeFigureOut">
              <a:rPr lang="ru-RU" smtClean="0"/>
              <a:t>28.05.2025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E959A6-AB2A-4E8B-B208-E6936348AF18}" type="slidenum">
              <a:rPr lang="ru-RU" smtClean="0"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93349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CA1493-F09A-4E2B-9DE7-BAF4F33B87E3}" type="datetimeFigureOut">
              <a:rPr lang="ru-RU" smtClean="0"/>
              <a:t>28.05.2025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E959A6-AB2A-4E8B-B208-E6936348AF1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022666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CA1493-F09A-4E2B-9DE7-BAF4F33B87E3}" type="datetimeFigureOut">
              <a:rPr lang="ru-RU" smtClean="0"/>
              <a:t>28.05.2025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E959A6-AB2A-4E8B-B208-E6936348AF18}" type="slidenum">
              <a:rPr lang="ru-RU" smtClean="0"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813120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CA1493-F09A-4E2B-9DE7-BAF4F33B87E3}" type="datetimeFigureOut">
              <a:rPr lang="ru-RU" smtClean="0"/>
              <a:t>28.05.2025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E959A6-AB2A-4E8B-B208-E6936348AF1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634984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75CA1493-F09A-4E2B-9DE7-BAF4F33B87E3}" type="datetimeFigureOut">
              <a:rPr lang="ru-RU" smtClean="0"/>
              <a:t>28.05.2025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E6E959A6-AB2A-4E8B-B208-E6936348AF1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25483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9029EF36-1D33-29E2-14F6-F70AEA2D2056}"/>
              </a:ext>
            </a:extLst>
          </p:cNvPr>
          <p:cNvSpPr txBox="1"/>
          <p:nvPr/>
        </p:nvSpPr>
        <p:spPr>
          <a:xfrm>
            <a:off x="1367162" y="627642"/>
            <a:ext cx="9303797" cy="38472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МБОУ Филипповская СОШ</a:t>
            </a:r>
          </a:p>
          <a:p>
            <a:pPr algn="ctr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Владимирская область</a:t>
            </a:r>
          </a:p>
          <a:p>
            <a:pPr algn="ctr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Киржачский район</a:t>
            </a:r>
          </a:p>
          <a:p>
            <a:pPr algn="ctr"/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3600" dirty="0"/>
              <a:t>Мастер – класс </a:t>
            </a:r>
          </a:p>
          <a:p>
            <a:pPr algn="ctr"/>
            <a:r>
              <a:rPr lang="ru-RU" sz="3600" dirty="0"/>
              <a:t>             « Декупаж на спиле дерева»</a:t>
            </a:r>
          </a:p>
          <a:p>
            <a:pPr algn="ctr"/>
            <a:endParaRPr lang="ru-RU" sz="3600" dirty="0"/>
          </a:p>
          <a:p>
            <a:endParaRPr lang="ru-RU" sz="3600" dirty="0"/>
          </a:p>
          <a:p>
            <a:pPr algn="r"/>
            <a:r>
              <a:rPr lang="ru-RU" sz="2000" dirty="0"/>
              <a:t>учитель труда (технологии) Филиппова С.В.</a:t>
            </a:r>
          </a:p>
        </p:txBody>
      </p:sp>
    </p:spTree>
    <p:extLst>
      <p:ext uri="{BB962C8B-B14F-4D97-AF65-F5344CB8AC3E}">
        <p14:creationId xmlns:p14="http://schemas.microsoft.com/office/powerpoint/2010/main" val="397581915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0B7A53E6-F058-D0AD-CD97-2A6863FCBB0A}"/>
              </a:ext>
            </a:extLst>
          </p:cNvPr>
          <p:cNvSpPr txBox="1"/>
          <p:nvPr/>
        </p:nvSpPr>
        <p:spPr>
          <a:xfrm>
            <a:off x="1429305" y="1322773"/>
            <a:ext cx="9703293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Цель: Изготовление сувенира из спила дерева с применением техники декупаж.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Задачи:</a:t>
            </a:r>
          </a:p>
          <a:p>
            <a:pPr marL="285750" indent="-285750">
              <a:buFontTx/>
              <a:buChar char="-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Обучать приемам работы в технике декупаж, учить выполнять декупаж на спиле дерева. </a:t>
            </a:r>
          </a:p>
          <a:p>
            <a:pPr marL="285750" indent="-285750">
              <a:buFontTx/>
              <a:buChar char="-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Развивать фантазию и пространственное воображение.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Воспитывать усидчивость и аккуратность.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Расширять кругозор.</a:t>
            </a:r>
          </a:p>
        </p:txBody>
      </p:sp>
    </p:spTree>
    <p:extLst>
      <p:ext uri="{BB962C8B-B14F-4D97-AF65-F5344CB8AC3E}">
        <p14:creationId xmlns:p14="http://schemas.microsoft.com/office/powerpoint/2010/main" val="348312537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BE10387A-4F6B-07DF-5923-7A41E6CEC483}"/>
              </a:ext>
            </a:extLst>
          </p:cNvPr>
          <p:cNvSpPr txBox="1"/>
          <p:nvPr/>
        </p:nvSpPr>
        <p:spPr>
          <a:xfrm>
            <a:off x="976543" y="753563"/>
            <a:ext cx="10067277" cy="31393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Экостиль - популярное направление декора. Широко используются в таком декоре спилы дерева. Спилы могут быть разных диаметров, форм и размеров. Спилы сами по себе интересны рисунком годичных колец и различной структурой древесины, теплыми тонами и запахом дерева. Спилы могут быть очень большими, и использоваться в качестве основы мебели, панно, табличек, ключниц и других предметов интерьера. Могут использоваться не большие и маленькие спилы, в качестве подставок, основ для магнитов, кулонов, сережек, элементов декоративных композиций.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данном мастер-классе мы декорируем спилы в технике декупаж.</a:t>
            </a: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Декупаж это разновидность декорирования. В прямом переводе французского языка это слово звучит, как «вырезать», то есть это вид декорирования при помощи аппликаций, наклеивания картинок. Наиболее доступный и не дорогой материал для декупажа – салфетки. </a:t>
            </a:r>
          </a:p>
        </p:txBody>
      </p:sp>
    </p:spTree>
    <p:extLst>
      <p:ext uri="{BB962C8B-B14F-4D97-AF65-F5344CB8AC3E}">
        <p14:creationId xmlns:p14="http://schemas.microsoft.com/office/powerpoint/2010/main" val="75666214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94B4D933-43F0-4C9E-80B6-68046D420012}"/>
              </a:ext>
            </a:extLst>
          </p:cNvPr>
          <p:cNvSpPr txBox="1"/>
          <p:nvPr/>
        </p:nvSpPr>
        <p:spPr>
          <a:xfrm>
            <a:off x="1544715" y="1080324"/>
            <a:ext cx="9374819" cy="25853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Для работы нам понадобятся следующие инструменты и материалы: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спилы дерева;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наждачная бумага;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кисти; губку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акриловый лак;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акриловый грунт или белая акриловая краска;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клей для декупажа или клей ПВА;</a:t>
            </a:r>
          </a:p>
          <a:p>
            <a:pPr marL="285750" indent="-285750">
              <a:buFontTx/>
              <a:buChar char="-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салфетки с мотивами; </a:t>
            </a:r>
          </a:p>
          <a:p>
            <a:pPr marL="285750" indent="-285750">
              <a:buFontTx/>
              <a:buChar char="-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Ленты 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61D83DD1-2F67-0AF0-11E6-47A4E50E308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7660319" y="2926835"/>
            <a:ext cx="3258105" cy="24435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107826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4C52B231-CC7B-1E43-1CA9-B2DB64AD65C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106749" y="1589102"/>
            <a:ext cx="4572000" cy="34290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5C5E20C6-4E38-9B91-9631-E76F2414699B}"/>
              </a:ext>
            </a:extLst>
          </p:cNvPr>
          <p:cNvSpPr txBox="1"/>
          <p:nvPr/>
        </p:nvSpPr>
        <p:spPr>
          <a:xfrm>
            <a:off x="5107249" y="1100831"/>
            <a:ext cx="5963205" cy="3416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ru-RU" dirty="0"/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Если на спиле имеются неровности,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зашкуриваем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их наждачной бумагой. Затем грунтуем, чтобы выбелить поверхность перед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декупажем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чтобы изображение смотрелось ярко и сочно. 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Грунт наносим в несколько тонких слоёв с промежуточной просушкой и ошкуриванием.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Подготовим спил к декорированию. 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Загрунтуем белым акриловым грунтом или белой акриловой краской. 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Это делается для того, чтобы рисунок на спиле выглядел ярче. </a:t>
            </a:r>
          </a:p>
        </p:txBody>
      </p:sp>
    </p:spTree>
    <p:extLst>
      <p:ext uri="{BB962C8B-B14F-4D97-AF65-F5344CB8AC3E}">
        <p14:creationId xmlns:p14="http://schemas.microsoft.com/office/powerpoint/2010/main" val="123893164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4132E169-76D8-B11C-719A-8AA1FE1E2E28}"/>
              </a:ext>
            </a:extLst>
          </p:cNvPr>
          <p:cNvSpPr txBox="1"/>
          <p:nvPr/>
        </p:nvSpPr>
        <p:spPr>
          <a:xfrm>
            <a:off x="4940423" y="1120676"/>
            <a:ext cx="6116714" cy="480131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Для спила подбираем сюжет на салфетках, подходящего по тематике. Вырезаем из карты или салфетки мотив и прикладываем сверху на спил. 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Салфеткой прижимаем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декупажную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карту к деревянной поверхности спила и разглаживаем складки.</a:t>
            </a: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Покрываем декорированного спила акриловым прозрачным лаком. Лак наносим в несколько слоев. Между слоями изделие хорошенько просушиваем. 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Когда лак высох, обрезаем остатки бумаги и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зашкуриваем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края.</a:t>
            </a: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поролоновую губку набираем битумный лак, снимаем излишки о лист бумаги, и тонируем границы картинки и коры дерева. Получились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как-будто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обгорелые края.</a:t>
            </a: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D0D879D3-2F9B-31CE-01F1-DCEEC4EBD77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4863" y="1375176"/>
            <a:ext cx="3080736" cy="41076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957799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E089341C-852F-FBC1-18F0-E398BBE4035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1244" y="1295277"/>
            <a:ext cx="2761140" cy="368152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4227CB8-1EFA-53C6-AF98-36EEDE3658C7}"/>
              </a:ext>
            </a:extLst>
          </p:cNvPr>
          <p:cNvSpPr txBox="1"/>
          <p:nvPr/>
        </p:nvSpPr>
        <p:spPr>
          <a:xfrm>
            <a:off x="1336090" y="1295277"/>
            <a:ext cx="5996865" cy="160043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поролоновую губку набираем битумный лак, снимаем излишки о лист бумаги, и тонируем границы картинки и коры дерева.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Получились как будто обгорелые края.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4717255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3002842C-1494-5B62-13EF-5C2835DC2F63}"/>
              </a:ext>
            </a:extLst>
          </p:cNvPr>
          <p:cNvSpPr txBox="1"/>
          <p:nvPr/>
        </p:nvSpPr>
        <p:spPr>
          <a:xfrm>
            <a:off x="5144609" y="1259707"/>
            <a:ext cx="6116714" cy="25853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Декупаж деревянных спилов окончен. Получились очень симпатичные штучки, которые могут украсить интерьер и придать ему новогоднюю праздничную атмосферу.</a:t>
            </a:r>
          </a:p>
          <a:p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 </a:t>
            </a:r>
          </a:p>
          <a:p>
            <a:endParaRPr lang="ru-RU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3DCD5460-0F9E-F518-98A8-4FC89FBF46F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709" t="41410" r="21081" b="-3632"/>
          <a:stretch/>
        </p:blipFill>
        <p:spPr>
          <a:xfrm>
            <a:off x="1455753" y="2829379"/>
            <a:ext cx="2512565" cy="2585323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04060421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ED8E7494-22F1-D7D4-5646-BDB6E952179D}"/>
              </a:ext>
            </a:extLst>
          </p:cNvPr>
          <p:cNvSpPr txBox="1"/>
          <p:nvPr/>
        </p:nvSpPr>
        <p:spPr>
          <a:xfrm rot="19987967">
            <a:off x="3040602" y="3246553"/>
            <a:ext cx="6116714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4400" dirty="0"/>
              <a:t>Спасибо за внимание 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8A4254C5-A1B6-8D0A-C939-EC10D91ECA8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8800" y="878889"/>
            <a:ext cx="8478175" cy="52840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4756541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Натуральные материалы">
  <a:themeElements>
    <a:clrScheme name="Натуральные материалы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Натуральные материалы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Натуральные материалы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99</TotalTime>
  <Words>468</Words>
  <Application>Microsoft Office PowerPoint</Application>
  <PresentationFormat>Широкоэкранный</PresentationFormat>
  <Paragraphs>47</Paragraphs>
  <Slides>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3" baseType="lpstr">
      <vt:lpstr>Arial</vt:lpstr>
      <vt:lpstr>Garamond</vt:lpstr>
      <vt:lpstr>Times New Roman</vt:lpstr>
      <vt:lpstr>Натуральные материалы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Екатерина Филиппова</dc:creator>
  <cp:lastModifiedBy>Екатерина Филиппова</cp:lastModifiedBy>
  <cp:revision>3</cp:revision>
  <dcterms:created xsi:type="dcterms:W3CDTF">2024-12-06T07:46:05Z</dcterms:created>
  <dcterms:modified xsi:type="dcterms:W3CDTF">2025-05-28T11:26:34Z</dcterms:modified>
</cp:coreProperties>
</file>