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58" r:id="rId2"/>
    <p:sldId id="259" r:id="rId3"/>
    <p:sldId id="263" r:id="rId4"/>
    <p:sldId id="264" r:id="rId5"/>
    <p:sldId id="265" r:id="rId6"/>
    <p:sldId id="266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61" r:id="rId15"/>
    <p:sldId id="275" r:id="rId16"/>
    <p:sldId id="262" r:id="rId17"/>
    <p:sldId id="277" r:id="rId18"/>
    <p:sldId id="283" r:id="rId19"/>
    <p:sldId id="284" r:id="rId20"/>
    <p:sldId id="285" r:id="rId21"/>
    <p:sldId id="287" r:id="rId22"/>
    <p:sldId id="286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78" r:id="rId35"/>
    <p:sldId id="279" r:id="rId36"/>
    <p:sldId id="280" r:id="rId37"/>
    <p:sldId id="281" r:id="rId38"/>
    <p:sldId id="282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E725A-BEAA-4A50-8615-1BEBA3BFCB05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0696B-A99E-4041-B5A5-C202AF9BC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F1721-6B6C-4B77-87C6-A3937DBC2347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0C7AA-2E98-44E2-9536-9C38CCBD2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B358C-2305-45E1-8347-2C2FEA1AE9AB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1F14A-5523-42EC-B8FE-6FA413AA0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A07DCC-903A-4B49-9678-D637148FFC5A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BA92EB-CEEA-4561-9371-B7600222A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90061-3629-47E8-BFAC-E0EA8936BBA8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50A35-AAF6-45C5-9DCC-3FE406721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A568B-3CA1-47C2-B4AA-C47DF9CA13D5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D9F3A-3BD5-42FB-B433-CCD6979DA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439D1-A516-4DAA-8128-2B833DF2ECDB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B026D-5399-4AC2-B7F6-4AA56673EF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44FAF-1B71-433A-ABEE-CF6FC0599878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11275-37C4-4EE8-9877-3243D91DA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023CC-C3D7-4FB3-9ACE-9D9306893A15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725F4-7EAF-4AAA-993F-B74CBAAA7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024EB-071D-4178-988D-B132EC302C63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25DA9-6DE2-4AD4-AF6C-E8372EC16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A2FDD-5EC1-4586-B2BF-ABFD63E9BB23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A9606-81AA-432E-9332-6D960D020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62F27-73A6-41BB-943D-80E1B43DAD89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361F3-8488-4976-8713-FC20C7156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A07DCC-903A-4B49-9678-D637148FFC5A}" type="datetimeFigureOut">
              <a:rPr lang="ru-RU"/>
              <a:pPr>
                <a:defRPr/>
              </a:pPr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BA92EB-CEEA-4561-9371-B7600222A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FokinaLida.75@mail.ru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Капля 7"/>
          <p:cNvSpPr/>
          <p:nvPr userDrawn="1"/>
        </p:nvSpPr>
        <p:spPr>
          <a:xfrm rot="16200000">
            <a:off x="1165312" y="-1057808"/>
            <a:ext cx="6597352" cy="8712968"/>
          </a:xfrm>
          <a:prstGeom prst="teardrop">
            <a:avLst/>
          </a:prstGeom>
          <a:solidFill>
            <a:schemeClr val="accent5">
              <a:lumMod val="20000"/>
              <a:lumOff val="80000"/>
            </a:schemeClr>
          </a:solidFill>
          <a:ln w="215900" cmpd="thickThin"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13500000" scaled="1"/>
              <a:tileRect/>
            </a:gradFill>
            <a:prstDash val="solid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5" name="Рисунок 8" descr="69415968_11.pn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96188" y="4581525"/>
            <a:ext cx="1441450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Рисунок 9" descr="69415995_12.png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7950" y="4581525"/>
            <a:ext cx="168275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5"/>
          <p:cNvPicPr>
            <a:picLocks noChangeAspect="1" noChangeArrowheads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02513" y="0"/>
            <a:ext cx="1741487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0" y="1700798"/>
            <a:ext cx="8494395" cy="3082022"/>
            <a:chOff x="60" y="1700798"/>
            <a:chExt cx="8494395" cy="3082022"/>
          </a:xfrm>
        </p:grpSpPr>
        <p:sp>
          <p:nvSpPr>
            <p:cNvPr id="3" name="TextBox 2"/>
            <p:cNvSpPr txBox="1"/>
            <p:nvPr/>
          </p:nvSpPr>
          <p:spPr>
            <a:xfrm>
              <a:off x="1763713" y="3860800"/>
              <a:ext cx="5799137" cy="9220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anose="03010101010201010101" pitchFamily="66" charset="0"/>
                  <a:cs typeface="+mn-cs"/>
                </a:rPr>
                <a:t>Авторы: Акименко Людмила Геннадьевна, воспитатель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anose="03010101010201010101" pitchFamily="66" charset="0"/>
                  <a:cs typeface="+mn-cs"/>
                </a:rPr>
                <a:t>Сичкарь  Наталья владимировна, воспитатель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0" y="1700798"/>
              <a:ext cx="8494395" cy="1867535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>
                <a:defRPr/>
              </a:pPr>
              <a:r>
                <a:rPr lang="en-US" altLang="en-US" sz="6000" b="1" dirty="0">
                  <a:ln w="10541" cmpd="sng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latin typeface="Monotype Corsiva" panose="03010101010201010101" pitchFamily="66" charset="0"/>
                </a:rPr>
                <a:t>«Художники</a:t>
              </a:r>
              <a:r>
                <a:rPr lang="en-US" altLang="ru-RU" sz="6000" b="1" dirty="0">
                  <a:ln w="10541" cmpd="sng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latin typeface="Monotype Corsiva" panose="03010101010201010101" pitchFamily="66" charset="0"/>
                </a:rPr>
                <a:t>-</a:t>
              </a:r>
              <a:r>
                <a:rPr lang="en-US" altLang="en-US" sz="6000" b="1" dirty="0">
                  <a:ln w="10541" cmpd="sng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latin typeface="Monotype Corsiva" panose="03010101010201010101" pitchFamily="66" charset="0"/>
                </a:rPr>
                <a:t>иллюстраторы</a:t>
              </a:r>
              <a:r>
                <a:rPr lang="en-US" altLang="ru-RU" sz="6000" b="1" dirty="0">
                  <a:ln w="10541" cmpd="sng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latin typeface="Monotype Corsiva" panose="03010101010201010101" pitchFamily="66" charset="0"/>
                </a:rPr>
                <a:t> </a:t>
              </a:r>
            </a:p>
            <a:p>
              <a:pPr algn="ctr">
                <a:defRPr/>
              </a:pPr>
              <a:r>
                <a:rPr lang="en-US" altLang="en-US" sz="6000" b="1" dirty="0">
                  <a:ln w="10541" cmpd="sng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latin typeface="Monotype Corsiva" panose="03010101010201010101" pitchFamily="66" charset="0"/>
                </a:rPr>
                <a:t>детской</a:t>
              </a:r>
              <a:r>
                <a:rPr lang="en-US" altLang="ru-RU" sz="6000" b="1" dirty="0">
                  <a:ln w="10541" cmpd="sng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latin typeface="Monotype Corsiva" panose="03010101010201010101" pitchFamily="66" charset="0"/>
                </a:rPr>
                <a:t> </a:t>
              </a:r>
              <a:r>
                <a:rPr lang="en-US" altLang="en-US" sz="6000" b="1" dirty="0">
                  <a:ln w="10541" cmpd="sng">
                    <a:solidFill>
                      <a:schemeClr val="bg1"/>
                    </a:solidFill>
                    <a:prstDash val="solid"/>
                  </a:ln>
                  <a:solidFill>
                    <a:srgbClr val="FF0000"/>
                  </a:solidFill>
                  <a:latin typeface="Monotype Corsiva" panose="03010101010201010101" pitchFamily="66" charset="0"/>
                </a:rPr>
                <a:t>книги»</a:t>
              </a:r>
              <a:endParaRPr lang="ru-RU" sz="6000" b="1" dirty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Monotype Corsiva" panose="03010101010201010101" pitchFamily="66" charset="0"/>
              </a:endParaRPr>
            </a:p>
          </p:txBody>
        </p:sp>
      </p:grpSp>
      <p:sp>
        <p:nvSpPr>
          <p:cNvPr id="6" name="Текстовое поле 5"/>
          <p:cNvSpPr txBox="1"/>
          <p:nvPr/>
        </p:nvSpPr>
        <p:spPr>
          <a:xfrm>
            <a:off x="2205990" y="301625"/>
            <a:ext cx="3336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i="1"/>
              <a:t>МБДОУ «Детский сад № 38»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3689350" y="5877560"/>
            <a:ext cx="1948180" cy="3600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/>
              <a:t>Артем, 2026г.</a:t>
            </a:r>
          </a:p>
        </p:txBody>
      </p:sp>
      <p:pic>
        <p:nvPicPr>
          <p:cNvPr id="5" name="Изображение 4" descr="1_Васнецов_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995" y="188595"/>
            <a:ext cx="1273810" cy="1592580"/>
          </a:xfrm>
          <a:prstGeom prst="rect">
            <a:avLst/>
          </a:prstGeom>
        </p:spPr>
      </p:pic>
      <p:pic>
        <p:nvPicPr>
          <p:cNvPr id="8" name="Изображение 7" descr="3ab2f2a3aee490358b842f057c1c3dd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80" y="4437380"/>
            <a:ext cx="1543685" cy="2063750"/>
          </a:xfrm>
          <a:prstGeom prst="rect">
            <a:avLst/>
          </a:prstGeom>
        </p:spPr>
      </p:pic>
      <p:pic>
        <p:nvPicPr>
          <p:cNvPr id="9" name="Изображение 8" descr="14-min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1605" y="3140710"/>
            <a:ext cx="1925955" cy="1444625"/>
          </a:xfrm>
          <a:prstGeom prst="rect">
            <a:avLst/>
          </a:prstGeom>
        </p:spPr>
      </p:pic>
      <p:pic>
        <p:nvPicPr>
          <p:cNvPr id="10" name="Изображение 9" descr="2016_11_15_DSCN7896_e039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8850" y="2637155"/>
            <a:ext cx="1224915" cy="1633220"/>
          </a:xfrm>
          <a:prstGeom prst="rect">
            <a:avLst/>
          </a:prstGeom>
        </p:spPr>
      </p:pic>
      <p:pic>
        <p:nvPicPr>
          <p:cNvPr id="11" name="Изображение 10" descr="5af2ac32b2bca1b0bca14e8d8d634a5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6280" y="260985"/>
            <a:ext cx="1477010" cy="1797685"/>
          </a:xfrm>
          <a:prstGeom prst="rect">
            <a:avLst/>
          </a:prstGeom>
        </p:spPr>
      </p:pic>
      <p:pic>
        <p:nvPicPr>
          <p:cNvPr id="12" name="Изображение 11" descr="637d9de8c0322362891fcafa97763ee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4120" y="4725035"/>
            <a:ext cx="1071245" cy="16071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Ожидаемые</a:t>
            </a:r>
            <a:r>
              <a:rPr lang="en-US" altLang="ru-RU"/>
              <a:t> </a:t>
            </a:r>
            <a:r>
              <a:rPr lang="en-US" altLang="en-US"/>
              <a:t>результаты</a:t>
            </a:r>
            <a:r>
              <a:rPr lang="en-US" altLang="ru-RU"/>
              <a:t>: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z="1800"/>
              <a:t>Эффективность</a:t>
            </a:r>
            <a:r>
              <a:rPr lang="en-US" altLang="ru-RU" sz="1800"/>
              <a:t> </a:t>
            </a:r>
            <a:r>
              <a:rPr lang="en-US" altLang="en-US" sz="1800"/>
              <a:t>работы</a:t>
            </a:r>
            <a:r>
              <a:rPr lang="en-US" altLang="ru-RU" sz="1800"/>
              <a:t> </a:t>
            </a:r>
            <a:r>
              <a:rPr lang="en-US" altLang="en-US" sz="1800"/>
              <a:t>по</a:t>
            </a:r>
            <a:r>
              <a:rPr lang="en-US" altLang="ru-RU" sz="1800"/>
              <a:t> </a:t>
            </a:r>
            <a:r>
              <a:rPr lang="en-US" altLang="en-US" sz="1800"/>
              <a:t>ознакомлению</a:t>
            </a:r>
            <a:r>
              <a:rPr lang="en-US" altLang="ru-RU" sz="1800"/>
              <a:t> </a:t>
            </a:r>
            <a:r>
              <a:rPr lang="en-US" altLang="en-US" sz="1800"/>
              <a:t>детей</a:t>
            </a:r>
            <a:r>
              <a:rPr lang="en-US" altLang="ru-RU" sz="1800"/>
              <a:t> </a:t>
            </a:r>
            <a:r>
              <a:rPr lang="en-US" altLang="en-US" sz="1800"/>
              <a:t>дошкольного</a:t>
            </a:r>
            <a:r>
              <a:rPr lang="en-US" altLang="ru-RU" sz="1800"/>
              <a:t> </a:t>
            </a:r>
            <a:r>
              <a:rPr lang="en-US" altLang="en-US" sz="1800"/>
              <a:t>возраста</a:t>
            </a:r>
            <a:r>
              <a:rPr lang="en-US" altLang="ru-RU" sz="1800"/>
              <a:t> </a:t>
            </a:r>
            <a:r>
              <a:rPr lang="en-US" altLang="en-US" sz="1800"/>
              <a:t>с</a:t>
            </a:r>
            <a:r>
              <a:rPr lang="en-US" altLang="ru-RU" sz="1800"/>
              <a:t> </a:t>
            </a:r>
            <a:r>
              <a:rPr lang="en-US" altLang="en-US" sz="1800"/>
              <a:t>творчеством</a:t>
            </a:r>
            <a:r>
              <a:rPr lang="en-US" altLang="ru-RU" sz="1800"/>
              <a:t> </a:t>
            </a:r>
            <a:r>
              <a:rPr lang="en-US" altLang="en-US" sz="1800"/>
              <a:t>художников</a:t>
            </a:r>
            <a:r>
              <a:rPr lang="en-US" altLang="ru-RU" sz="1800"/>
              <a:t>-</a:t>
            </a:r>
            <a:r>
              <a:rPr lang="en-US" altLang="en-US" sz="1800"/>
              <a:t>иллюстраторов</a:t>
            </a:r>
            <a:r>
              <a:rPr lang="en-US" altLang="ru-RU" sz="1800"/>
              <a:t> </a:t>
            </a:r>
            <a:r>
              <a:rPr lang="en-US" altLang="en-US" sz="1800"/>
              <a:t>будет</a:t>
            </a:r>
            <a:r>
              <a:rPr lang="en-US" altLang="ru-RU" sz="1800"/>
              <a:t> </a:t>
            </a:r>
            <a:r>
              <a:rPr lang="en-US" altLang="en-US" sz="1800"/>
              <a:t>способствовать</a:t>
            </a:r>
            <a:r>
              <a:rPr lang="en-US" altLang="ru-RU" sz="1800"/>
              <a:t>:</a:t>
            </a:r>
          </a:p>
          <a:p>
            <a:r>
              <a:rPr lang="en-US" altLang="en-US" sz="1800"/>
              <a:t>повышению</a:t>
            </a:r>
            <a:r>
              <a:rPr lang="en-US" altLang="ru-RU" sz="1800"/>
              <a:t> </a:t>
            </a:r>
            <a:r>
              <a:rPr lang="en-US" altLang="en-US" sz="1800"/>
              <a:t>интереса</a:t>
            </a:r>
            <a:r>
              <a:rPr lang="en-US" altLang="ru-RU" sz="1800"/>
              <a:t> </a:t>
            </a:r>
            <a:r>
              <a:rPr lang="en-US" altLang="en-US" sz="1800"/>
              <a:t>детей</a:t>
            </a:r>
            <a:r>
              <a:rPr lang="en-US" altLang="ru-RU" sz="1800"/>
              <a:t> </a:t>
            </a:r>
            <a:r>
              <a:rPr lang="en-US" altLang="en-US" sz="1800"/>
              <a:t>к</a:t>
            </a:r>
            <a:r>
              <a:rPr lang="en-US" altLang="ru-RU" sz="1800"/>
              <a:t> </a:t>
            </a:r>
            <a:r>
              <a:rPr lang="en-US" altLang="en-US" sz="1800"/>
              <a:t>творчеству</a:t>
            </a:r>
            <a:r>
              <a:rPr lang="en-US" altLang="ru-RU" sz="1800"/>
              <a:t> </a:t>
            </a:r>
            <a:r>
              <a:rPr lang="en-US" altLang="en-US" sz="1800"/>
              <a:t>художников</a:t>
            </a:r>
            <a:r>
              <a:rPr lang="en-US" altLang="ru-RU" sz="1800"/>
              <a:t> – </a:t>
            </a:r>
            <a:r>
              <a:rPr lang="en-US" altLang="en-US" sz="1800"/>
              <a:t>иллюстраторов</a:t>
            </a:r>
            <a:r>
              <a:rPr lang="en-US" altLang="ru-RU" sz="1800"/>
              <a:t>;</a:t>
            </a:r>
          </a:p>
          <a:p>
            <a:r>
              <a:rPr lang="en-US" altLang="en-US" sz="1800"/>
              <a:t>сформированности</a:t>
            </a:r>
            <a:r>
              <a:rPr lang="en-US" altLang="ru-RU" sz="1800"/>
              <a:t> </a:t>
            </a:r>
            <a:r>
              <a:rPr lang="en-US" altLang="en-US" sz="1800"/>
              <a:t>первоначального</a:t>
            </a:r>
            <a:r>
              <a:rPr lang="en-US" altLang="ru-RU" sz="1800"/>
              <a:t> </a:t>
            </a:r>
            <a:r>
              <a:rPr lang="en-US" altLang="en-US" sz="1800"/>
              <a:t>представления</a:t>
            </a:r>
            <a:r>
              <a:rPr lang="en-US" altLang="ru-RU" sz="1800"/>
              <a:t> </a:t>
            </a:r>
            <a:r>
              <a:rPr lang="en-US" altLang="en-US" sz="1800"/>
              <a:t>о</a:t>
            </a:r>
            <a:r>
              <a:rPr lang="en-US" altLang="ru-RU" sz="1800"/>
              <a:t> </a:t>
            </a:r>
            <a:r>
              <a:rPr lang="en-US" altLang="en-US" sz="1800"/>
              <a:t>средствах</a:t>
            </a:r>
            <a:r>
              <a:rPr lang="en-US" altLang="ru-RU" sz="1800"/>
              <a:t> </a:t>
            </a:r>
            <a:r>
              <a:rPr lang="en-US" altLang="en-US" sz="1800"/>
              <a:t>выразительности</a:t>
            </a:r>
            <a:r>
              <a:rPr lang="en-US" altLang="ru-RU" sz="1800"/>
              <a:t>;</a:t>
            </a:r>
          </a:p>
          <a:p>
            <a:r>
              <a:rPr lang="en-US" altLang="en-US" sz="1800"/>
              <a:t>развитию</a:t>
            </a:r>
            <a:r>
              <a:rPr lang="en-US" altLang="ru-RU" sz="1800"/>
              <a:t> </a:t>
            </a:r>
            <a:r>
              <a:rPr lang="en-US" altLang="en-US" sz="1800"/>
              <a:t>творческих</a:t>
            </a:r>
            <a:r>
              <a:rPr lang="en-US" altLang="ru-RU" sz="1800"/>
              <a:t> </a:t>
            </a:r>
            <a:r>
              <a:rPr lang="en-US" altLang="en-US" sz="1800"/>
              <a:t>способностей</a:t>
            </a:r>
            <a:r>
              <a:rPr lang="en-US" altLang="ru-RU" sz="1800"/>
              <a:t> </a:t>
            </a:r>
            <a:r>
              <a:rPr lang="en-US" altLang="en-US" sz="1800"/>
              <a:t>в</a:t>
            </a:r>
            <a:r>
              <a:rPr lang="en-US" altLang="ru-RU" sz="1800"/>
              <a:t> </a:t>
            </a:r>
            <a:r>
              <a:rPr lang="en-US" altLang="en-US" sz="1800"/>
              <a:t>создании</a:t>
            </a:r>
            <a:r>
              <a:rPr lang="en-US" altLang="ru-RU" sz="1800"/>
              <a:t> </a:t>
            </a:r>
            <a:r>
              <a:rPr lang="en-US" altLang="en-US" sz="1800"/>
              <a:t>сюжетных</a:t>
            </a:r>
            <a:r>
              <a:rPr lang="en-US" altLang="ru-RU" sz="1800"/>
              <a:t> </a:t>
            </a:r>
            <a:r>
              <a:rPr lang="en-US" altLang="en-US" sz="1800"/>
              <a:t>композиций</a:t>
            </a:r>
            <a:r>
              <a:rPr lang="en-US" altLang="ru-RU" sz="1800"/>
              <a:t>;</a:t>
            </a:r>
          </a:p>
          <a:p>
            <a:r>
              <a:rPr lang="en-US" altLang="en-US" sz="1800"/>
              <a:t>расширению</a:t>
            </a:r>
            <a:r>
              <a:rPr lang="en-US" altLang="ru-RU" sz="1800"/>
              <a:t> </a:t>
            </a:r>
            <a:r>
              <a:rPr lang="en-US" altLang="en-US" sz="1800"/>
              <a:t>кругозора</a:t>
            </a:r>
            <a:r>
              <a:rPr lang="en-US" altLang="ru-RU" sz="1800"/>
              <a:t> </a:t>
            </a:r>
            <a:r>
              <a:rPr lang="en-US" altLang="en-US" sz="1800"/>
              <a:t>родителей</a:t>
            </a:r>
            <a:r>
              <a:rPr lang="en-US" altLang="ru-RU" sz="180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Продукт</a:t>
            </a:r>
            <a:r>
              <a:rPr lang="en-US" altLang="ru-RU"/>
              <a:t> </a:t>
            </a:r>
            <a:r>
              <a:rPr lang="en-US" altLang="en-US"/>
              <a:t>проекта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996315"/>
          </a:xfrm>
        </p:spPr>
        <p:txBody>
          <a:bodyPr/>
          <a:lstStyle/>
          <a:p>
            <a:pPr marL="0" indent="0">
              <a:buNone/>
            </a:pPr>
            <a:r>
              <a:rPr lang="en-US" altLang="ru-RU" sz="1800"/>
              <a:t>1.</a:t>
            </a:r>
            <a:r>
              <a:rPr lang="en-US" altLang="en-US" sz="1800"/>
              <a:t>Книжки</a:t>
            </a:r>
            <a:r>
              <a:rPr lang="en-US" altLang="ru-RU" sz="1800"/>
              <a:t> - </a:t>
            </a:r>
            <a:r>
              <a:rPr lang="en-US" altLang="en-US" sz="1800"/>
              <a:t>малышки</a:t>
            </a:r>
            <a:r>
              <a:rPr lang="en-US" altLang="ru-RU" sz="1800"/>
              <a:t> </a:t>
            </a:r>
            <a:r>
              <a:rPr lang="en-US" altLang="en-US" sz="1800"/>
              <a:t>«Сказка</a:t>
            </a:r>
            <a:r>
              <a:rPr lang="en-US" altLang="ru-RU" sz="1800"/>
              <a:t> </a:t>
            </a:r>
            <a:r>
              <a:rPr lang="en-US" altLang="en-US" sz="1800"/>
              <a:t>про</a:t>
            </a:r>
            <a:r>
              <a:rPr lang="en-US" altLang="ru-RU" sz="1800"/>
              <a:t> </a:t>
            </a:r>
            <a:r>
              <a:rPr lang="en-US" altLang="en-US" sz="1800"/>
              <a:t>Ёжика»</a:t>
            </a:r>
          </a:p>
          <a:p>
            <a:pPr marL="0" indent="0">
              <a:buNone/>
            </a:pPr>
            <a:r>
              <a:rPr lang="en-US" altLang="ru-RU" sz="1800"/>
              <a:t>2.</a:t>
            </a:r>
            <a:r>
              <a:rPr lang="en-US" altLang="en-US" sz="1800"/>
              <a:t>Презетация</a:t>
            </a:r>
            <a:r>
              <a:rPr lang="en-US" altLang="ru-RU" sz="1800"/>
              <a:t> </a:t>
            </a:r>
            <a:r>
              <a:rPr lang="en-US" altLang="en-US" sz="1800"/>
              <a:t>проекта</a:t>
            </a:r>
            <a:r>
              <a:rPr lang="en-US" altLang="ru-RU" sz="1800"/>
              <a:t>.</a:t>
            </a:r>
          </a:p>
        </p:txBody>
      </p:sp>
      <p:pic>
        <p:nvPicPr>
          <p:cNvPr id="6" name="Рисунок 5" descr="IMG_20260406_071443_8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2071678"/>
            <a:ext cx="3956692" cy="395669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Реализация</a:t>
            </a:r>
            <a:r>
              <a:rPr lang="en-US" altLang="ru-RU"/>
              <a:t> </a:t>
            </a:r>
            <a:r>
              <a:rPr lang="en-US" altLang="en-US"/>
              <a:t>проекта</a:t>
            </a:r>
            <a:r>
              <a:rPr lang="en-US" altLang="ru-RU"/>
              <a:t>: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>
          <a:xfrm>
            <a:off x="39497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800"/>
              <a:t>Беседы</a:t>
            </a:r>
            <a:r>
              <a:rPr lang="en-US" altLang="ru-RU" sz="1800"/>
              <a:t>:</a:t>
            </a:r>
          </a:p>
          <a:p>
            <a:pPr marL="0" indent="0">
              <a:buNone/>
            </a:pPr>
            <a:r>
              <a:rPr lang="en-US" altLang="ru-RU" sz="1800"/>
              <a:t>1. </a:t>
            </a:r>
            <a:r>
              <a:rPr lang="en-US" altLang="en-US" sz="1800"/>
              <a:t>«Что</a:t>
            </a:r>
            <a:r>
              <a:rPr lang="en-US" altLang="ru-RU" sz="1800"/>
              <a:t> </a:t>
            </a:r>
            <a:r>
              <a:rPr lang="en-US" altLang="en-US" sz="1800"/>
              <a:t>такое</a:t>
            </a:r>
            <a:r>
              <a:rPr lang="en-US" altLang="ru-RU" sz="1800"/>
              <a:t> </a:t>
            </a:r>
            <a:r>
              <a:rPr lang="en-US" altLang="en-US" sz="1800"/>
              <a:t>иллюстрация</a:t>
            </a:r>
            <a:r>
              <a:rPr lang="en-US" altLang="ru-RU" sz="1800"/>
              <a:t>?</a:t>
            </a:r>
            <a:r>
              <a:rPr lang="en-US" altLang="en-US" sz="1800"/>
              <a:t>»</a:t>
            </a:r>
          </a:p>
          <a:p>
            <a:pPr marL="0" indent="0">
              <a:buNone/>
            </a:pPr>
            <a:r>
              <a:rPr lang="en-US" altLang="ru-RU" sz="1800"/>
              <a:t>2.</a:t>
            </a:r>
            <a:r>
              <a:rPr lang="en-US" altLang="en-US" sz="1800"/>
              <a:t>«Кто</a:t>
            </a:r>
            <a:r>
              <a:rPr lang="en-US" altLang="ru-RU" sz="1800"/>
              <a:t> </a:t>
            </a:r>
            <a:r>
              <a:rPr lang="en-US" altLang="en-US" sz="1800"/>
              <a:t>и</a:t>
            </a:r>
            <a:r>
              <a:rPr lang="en-US" altLang="ru-RU" sz="1800"/>
              <a:t> </a:t>
            </a:r>
            <a:r>
              <a:rPr lang="en-US" altLang="en-US" sz="1800"/>
              <a:t>как</a:t>
            </a:r>
            <a:r>
              <a:rPr lang="en-US" altLang="ru-RU" sz="1800"/>
              <a:t> </a:t>
            </a:r>
            <a:r>
              <a:rPr lang="en-US" altLang="en-US" sz="1800"/>
              <a:t>создаёт</a:t>
            </a:r>
            <a:r>
              <a:rPr lang="en-US" altLang="ru-RU" sz="1800"/>
              <a:t> </a:t>
            </a:r>
            <a:r>
              <a:rPr lang="en-US" altLang="en-US" sz="1800"/>
              <a:t>картинки</a:t>
            </a:r>
            <a:r>
              <a:rPr lang="en-US" altLang="ru-RU" sz="1800"/>
              <a:t> </a:t>
            </a:r>
            <a:r>
              <a:rPr lang="en-US" altLang="en-US" sz="1800"/>
              <a:t>в</a:t>
            </a:r>
            <a:r>
              <a:rPr lang="en-US" altLang="ru-RU" sz="1800"/>
              <a:t> </a:t>
            </a:r>
            <a:r>
              <a:rPr lang="en-US" altLang="en-US" sz="1800"/>
              <a:t>книгах</a:t>
            </a:r>
            <a:r>
              <a:rPr lang="en-US" altLang="ru-RU" sz="1800"/>
              <a:t>?</a:t>
            </a:r>
            <a:r>
              <a:rPr lang="en-US" altLang="en-US" sz="1800"/>
              <a:t>»</a:t>
            </a:r>
          </a:p>
        </p:txBody>
      </p:sp>
      <p:pic>
        <p:nvPicPr>
          <p:cNvPr id="6" name="Изображение 5" descr="IMG_20260305_071806_3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947035" y="2256155"/>
            <a:ext cx="3209290" cy="42799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901065" y="-27305"/>
            <a:ext cx="5507990" cy="956945"/>
          </a:xfrm>
        </p:spPr>
        <p:txBody>
          <a:bodyPr/>
          <a:lstStyle/>
          <a:p>
            <a:r>
              <a:rPr lang="en-US" altLang="en-US" sz="3600"/>
              <a:t>Занятия</a:t>
            </a:r>
            <a:r>
              <a:rPr lang="en-US" altLang="ru-RU" sz="3600"/>
              <a:t>: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>
          <a:xfrm>
            <a:off x="35560" y="692785"/>
            <a:ext cx="8229600" cy="1043940"/>
          </a:xfrm>
        </p:spPr>
        <p:txBody>
          <a:bodyPr/>
          <a:lstStyle/>
          <a:p>
            <a:r>
              <a:rPr lang="en-US" altLang="ru-RU" sz="1800"/>
              <a:t>1.</a:t>
            </a:r>
            <a:r>
              <a:rPr lang="en-US" altLang="en-US" sz="1800"/>
              <a:t>Знакомство</a:t>
            </a:r>
            <a:r>
              <a:rPr lang="en-US" altLang="ru-RU" sz="1800"/>
              <a:t> </a:t>
            </a:r>
            <a:r>
              <a:rPr lang="en-US" altLang="en-US" sz="1800"/>
              <a:t>с</a:t>
            </a:r>
            <a:r>
              <a:rPr lang="en-US" altLang="ru-RU" sz="1800"/>
              <a:t> </a:t>
            </a:r>
            <a:r>
              <a:rPr lang="en-US" altLang="en-US" sz="1800"/>
              <a:t>творчеством</a:t>
            </a:r>
            <a:r>
              <a:rPr lang="en-US" altLang="ru-RU" sz="1800"/>
              <a:t> </a:t>
            </a:r>
            <a:r>
              <a:rPr lang="en-US" altLang="en-US" sz="1800"/>
              <a:t>Е</a:t>
            </a:r>
            <a:r>
              <a:rPr lang="en-US" altLang="ru-RU" sz="1800"/>
              <a:t>.</a:t>
            </a:r>
            <a:r>
              <a:rPr lang="en-US" altLang="en-US" sz="1800"/>
              <a:t>И</a:t>
            </a:r>
            <a:r>
              <a:rPr lang="en-US" altLang="ru-RU" sz="1800"/>
              <a:t>. </a:t>
            </a:r>
            <a:r>
              <a:rPr lang="en-US" altLang="en-US" sz="1800"/>
              <a:t>Чарушина</a:t>
            </a:r>
            <a:r>
              <a:rPr lang="en-US" altLang="ru-RU" sz="1800"/>
              <a:t>. </a:t>
            </a:r>
            <a:r>
              <a:rPr lang="en-US" altLang="en-US" sz="1800"/>
              <a:t>Рисование</a:t>
            </a:r>
            <a:r>
              <a:rPr lang="en-US" altLang="ru-RU" sz="1800"/>
              <a:t> </a:t>
            </a:r>
            <a:r>
              <a:rPr lang="en-US" altLang="en-US" sz="1800"/>
              <a:t>тычком</a:t>
            </a:r>
            <a:r>
              <a:rPr lang="en-US" altLang="ru-RU" sz="1800"/>
              <a:t> </a:t>
            </a:r>
            <a:r>
              <a:rPr lang="en-US" altLang="en-US" sz="1800"/>
              <a:t>жёсткой</a:t>
            </a:r>
            <a:r>
              <a:rPr lang="en-US" altLang="ru-RU" sz="1800"/>
              <a:t> </a:t>
            </a:r>
          </a:p>
          <a:p>
            <a:r>
              <a:rPr lang="en-US" altLang="en-US" sz="1800"/>
              <a:t>кисти</a:t>
            </a:r>
            <a:r>
              <a:rPr lang="en-US" altLang="ru-RU" sz="1800"/>
              <a:t> </a:t>
            </a:r>
            <a:r>
              <a:rPr lang="en-US" altLang="en-US" sz="1800"/>
              <a:t>«Медведь»</a:t>
            </a:r>
            <a:r>
              <a:rPr lang="en-US" altLang="ru-RU" sz="1800"/>
              <a:t>.</a:t>
            </a:r>
          </a:p>
          <a:p>
            <a:r>
              <a:rPr lang="en-US" altLang="ru-RU" sz="1800"/>
              <a:t>2.</a:t>
            </a:r>
            <a:r>
              <a:rPr lang="en-US" altLang="en-US" sz="1800"/>
              <a:t>Рисование</a:t>
            </a:r>
            <a:r>
              <a:rPr lang="en-US" altLang="ru-RU" sz="1800"/>
              <a:t> </a:t>
            </a:r>
            <a:r>
              <a:rPr lang="en-US" altLang="en-US" sz="1800"/>
              <a:t>по</a:t>
            </a:r>
            <a:r>
              <a:rPr lang="en-US" altLang="ru-RU" sz="1800"/>
              <a:t> </a:t>
            </a:r>
            <a:r>
              <a:rPr lang="en-US" altLang="en-US" sz="1800"/>
              <a:t>творчеству</a:t>
            </a:r>
            <a:r>
              <a:rPr lang="en-US" altLang="ru-RU" sz="1800"/>
              <a:t> </a:t>
            </a:r>
            <a:r>
              <a:rPr lang="en-US" altLang="en-US" sz="1800"/>
              <a:t>Ю</a:t>
            </a:r>
            <a:r>
              <a:rPr lang="en-US" altLang="ru-RU" sz="1800"/>
              <a:t>.</a:t>
            </a:r>
            <a:r>
              <a:rPr lang="en-US" altLang="en-US" sz="1800"/>
              <a:t>М</a:t>
            </a:r>
            <a:r>
              <a:rPr lang="en-US" altLang="ru-RU" sz="1800"/>
              <a:t>. </a:t>
            </a:r>
            <a:r>
              <a:rPr lang="en-US" altLang="en-US" sz="1800"/>
              <a:t>Васнецова</a:t>
            </a:r>
            <a:r>
              <a:rPr lang="ru-RU" altLang="en-US" sz="1800"/>
              <a:t> «Сказочные домики»</a:t>
            </a:r>
          </a:p>
        </p:txBody>
      </p:sp>
      <p:pic>
        <p:nvPicPr>
          <p:cNvPr id="6" name="Изображение 5" descr="14-min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970" y="1736725"/>
            <a:ext cx="2406015" cy="1804670"/>
          </a:xfrm>
          <a:prstGeom prst="rect">
            <a:avLst/>
          </a:prstGeom>
        </p:spPr>
      </p:pic>
      <p:pic>
        <p:nvPicPr>
          <p:cNvPr id="7" name="Изображение 6" descr="IMG_20260405_133209_4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2295" y="1700530"/>
            <a:ext cx="2451100" cy="2640965"/>
          </a:xfrm>
          <a:prstGeom prst="rect">
            <a:avLst/>
          </a:prstGeom>
        </p:spPr>
      </p:pic>
      <p:pic>
        <p:nvPicPr>
          <p:cNvPr id="9" name="Изображение 8" descr="IMG_20260302_094447_86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79745" y="2087245"/>
            <a:ext cx="2631440" cy="1974215"/>
          </a:xfrm>
          <a:prstGeom prst="rect">
            <a:avLst/>
          </a:prstGeom>
        </p:spPr>
      </p:pic>
      <p:pic>
        <p:nvPicPr>
          <p:cNvPr id="12" name="Изображение 11" descr="IMG_20260405_133204_83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350" y="3573145"/>
            <a:ext cx="1995805" cy="2661920"/>
          </a:xfrm>
          <a:prstGeom prst="rect">
            <a:avLst/>
          </a:prstGeom>
        </p:spPr>
      </p:pic>
      <p:pic>
        <p:nvPicPr>
          <p:cNvPr id="13" name="Изображение 12" descr="IMG_20260405_133207_9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3755" y="3717290"/>
            <a:ext cx="2411095" cy="30403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3372742cdafaa2a893f86c6b451d047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65" y="404495"/>
            <a:ext cx="1774190" cy="2447925"/>
          </a:xfrm>
          <a:prstGeom prst="rect">
            <a:avLst/>
          </a:prstGeom>
        </p:spPr>
      </p:pic>
      <p:pic>
        <p:nvPicPr>
          <p:cNvPr id="3" name="Изображение 2" descr="IMG_20260405_133111_50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79070" y="188595"/>
            <a:ext cx="2275205" cy="3034030"/>
          </a:xfrm>
          <a:prstGeom prst="rect">
            <a:avLst/>
          </a:prstGeom>
        </p:spPr>
      </p:pic>
      <p:pic>
        <p:nvPicPr>
          <p:cNvPr id="4" name="Изображение 3" descr="IMG_20260405_133131_99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380" y="44450"/>
            <a:ext cx="2538095" cy="3383915"/>
          </a:xfrm>
          <a:prstGeom prst="rect">
            <a:avLst/>
          </a:prstGeom>
        </p:spPr>
      </p:pic>
      <p:pic>
        <p:nvPicPr>
          <p:cNvPr id="5" name="Изображение 4" descr="IMG_20260405_133142_10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740" y="2852420"/>
            <a:ext cx="2091055" cy="2788285"/>
          </a:xfrm>
          <a:prstGeom prst="rect">
            <a:avLst/>
          </a:prstGeom>
        </p:spPr>
      </p:pic>
      <p:pic>
        <p:nvPicPr>
          <p:cNvPr id="6" name="Рисунок 5" descr="IMG_20260406_071649_80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4744" y="3500438"/>
            <a:ext cx="4242444" cy="248204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Чтение</a:t>
            </a:r>
            <a:r>
              <a:rPr lang="en-US" altLang="ru-RU"/>
              <a:t> </a:t>
            </a:r>
            <a:r>
              <a:rPr lang="en-US" altLang="en-US"/>
              <a:t>книг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br>
              <a:rPr lang="en-US" altLang="ru-RU"/>
            </a:br>
            <a:r>
              <a:rPr lang="en-US" altLang="en-US"/>
              <a:t>иллюстрациями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С</a:t>
            </a:r>
            <a:r>
              <a:rPr lang="en-US" altLang="ru-RU" sz="2400"/>
              <a:t>.</a:t>
            </a:r>
            <a:r>
              <a:rPr lang="en-US" altLang="en-US" sz="2400"/>
              <a:t>Маршак</a:t>
            </a:r>
            <a:r>
              <a:rPr lang="en-US" altLang="ru-RU" sz="2400"/>
              <a:t> </a:t>
            </a:r>
            <a:r>
              <a:rPr lang="en-US" altLang="en-US" sz="2400"/>
              <a:t>«Детки</a:t>
            </a:r>
            <a:r>
              <a:rPr lang="en-US" altLang="ru-RU" sz="2400"/>
              <a:t> </a:t>
            </a:r>
            <a:r>
              <a:rPr lang="en-US" altLang="en-US" sz="2400"/>
              <a:t>в</a:t>
            </a:r>
            <a:r>
              <a:rPr lang="en-US" altLang="ru-RU" sz="2400"/>
              <a:t> </a:t>
            </a:r>
            <a:r>
              <a:rPr lang="en-US" altLang="en-US" sz="2400"/>
              <a:t>клетке»</a:t>
            </a:r>
            <a:r>
              <a:rPr lang="en-US" altLang="ru-RU" sz="2400"/>
              <a:t> (</a:t>
            </a:r>
            <a:r>
              <a:rPr lang="en-US" altLang="en-US" sz="2400"/>
              <a:t>ил</a:t>
            </a:r>
            <a:r>
              <a:rPr lang="en-US" altLang="ru-RU" sz="2400"/>
              <a:t>. </a:t>
            </a:r>
            <a:r>
              <a:rPr lang="en-US" altLang="en-US" sz="2400"/>
              <a:t>Е</a:t>
            </a:r>
            <a:r>
              <a:rPr lang="en-US" altLang="ru-RU" sz="2400"/>
              <a:t>.</a:t>
            </a:r>
            <a:r>
              <a:rPr lang="en-US" altLang="en-US" sz="2400"/>
              <a:t>И</a:t>
            </a:r>
            <a:r>
              <a:rPr lang="en-US" altLang="ru-RU" sz="2400"/>
              <a:t>. </a:t>
            </a:r>
            <a:r>
              <a:rPr lang="en-US" altLang="en-US" sz="2400"/>
              <a:t>Чарушина</a:t>
            </a:r>
            <a:r>
              <a:rPr lang="en-US" altLang="ru-RU" sz="2400"/>
              <a:t>)</a:t>
            </a:r>
          </a:p>
          <a:p>
            <a:r>
              <a:rPr lang="en-US" altLang="en-US" sz="2400"/>
              <a:t>Е</a:t>
            </a:r>
            <a:r>
              <a:rPr lang="en-US" altLang="ru-RU" sz="2400"/>
              <a:t>.</a:t>
            </a:r>
            <a:r>
              <a:rPr lang="en-US" altLang="en-US" sz="2400"/>
              <a:t>И</a:t>
            </a:r>
            <a:r>
              <a:rPr lang="en-US" altLang="ru-RU" sz="2400"/>
              <a:t>. </a:t>
            </a:r>
            <a:r>
              <a:rPr lang="en-US" altLang="en-US" sz="2400"/>
              <a:t>Чарушин</a:t>
            </a:r>
            <a:r>
              <a:rPr lang="en-US" altLang="ru-RU" sz="2400"/>
              <a:t> </a:t>
            </a:r>
            <a:r>
              <a:rPr lang="en-US" altLang="en-US" sz="2400"/>
              <a:t>«Зайчата»</a:t>
            </a:r>
            <a:r>
              <a:rPr lang="en-US" altLang="ru-RU" sz="2400"/>
              <a:t>,</a:t>
            </a:r>
            <a:r>
              <a:rPr lang="en-US" altLang="en-US" sz="2400"/>
              <a:t>»Тигрёнок»</a:t>
            </a:r>
            <a:r>
              <a:rPr lang="en-US" altLang="ru-RU" sz="2400"/>
              <a:t>(</a:t>
            </a:r>
            <a:r>
              <a:rPr lang="en-US" altLang="en-US" sz="2400"/>
              <a:t>ил</a:t>
            </a:r>
            <a:r>
              <a:rPr lang="en-US" altLang="ru-RU" sz="2400"/>
              <a:t>. </a:t>
            </a:r>
            <a:r>
              <a:rPr lang="en-US" altLang="en-US" sz="2400"/>
              <a:t>автора</a:t>
            </a:r>
            <a:r>
              <a:rPr lang="en-US" altLang="ru-RU" sz="2400"/>
              <a:t>)</a:t>
            </a:r>
          </a:p>
          <a:p>
            <a:r>
              <a:rPr lang="en-US" altLang="en-US" sz="2400"/>
              <a:t>К</a:t>
            </a:r>
            <a:r>
              <a:rPr lang="en-US" altLang="ru-RU" sz="2400"/>
              <a:t>.</a:t>
            </a:r>
            <a:r>
              <a:rPr lang="en-US" altLang="en-US" sz="2400"/>
              <a:t>И</a:t>
            </a:r>
            <a:r>
              <a:rPr lang="en-US" altLang="ru-RU" sz="2400"/>
              <a:t>. </a:t>
            </a:r>
            <a:r>
              <a:rPr lang="en-US" altLang="en-US" sz="2400"/>
              <a:t>Чуковский</a:t>
            </a:r>
            <a:r>
              <a:rPr lang="en-US" altLang="ru-RU" sz="2400"/>
              <a:t> </a:t>
            </a:r>
            <a:r>
              <a:rPr lang="en-US" altLang="en-US" sz="2400"/>
              <a:t>«Доктор</a:t>
            </a:r>
            <a:r>
              <a:rPr lang="en-US" altLang="ru-RU" sz="2400"/>
              <a:t> </a:t>
            </a:r>
            <a:r>
              <a:rPr lang="en-US" altLang="en-US" sz="2400"/>
              <a:t>Айболит»</a:t>
            </a:r>
            <a:r>
              <a:rPr lang="en-US" altLang="ru-RU" sz="2400"/>
              <a:t>, </a:t>
            </a:r>
            <a:r>
              <a:rPr lang="en-US" altLang="en-US" sz="2400"/>
              <a:t>«Муха</a:t>
            </a:r>
            <a:r>
              <a:rPr lang="en-US" altLang="ru-RU" sz="2400"/>
              <a:t> - </a:t>
            </a:r>
            <a:r>
              <a:rPr lang="en-US" altLang="en-US" sz="2400"/>
              <a:t>Цокотуха»</a:t>
            </a:r>
            <a:r>
              <a:rPr lang="en-US" altLang="ru-RU" sz="2400"/>
              <a:t> (</a:t>
            </a:r>
            <a:r>
              <a:rPr lang="en-US" altLang="en-US" sz="2400"/>
              <a:t>ил</a:t>
            </a:r>
            <a:r>
              <a:rPr lang="en-US" altLang="ru-RU" sz="2400"/>
              <a:t>. </a:t>
            </a:r>
            <a:r>
              <a:rPr lang="en-US" altLang="en-US" sz="2400"/>
              <a:t>В</a:t>
            </a:r>
            <a:r>
              <a:rPr lang="en-US" altLang="ru-RU" sz="2400"/>
              <a:t>.</a:t>
            </a:r>
            <a:r>
              <a:rPr lang="en-US" altLang="en-US" sz="2400"/>
              <a:t>Г</a:t>
            </a:r>
            <a:r>
              <a:rPr lang="en-US" altLang="ru-RU" sz="2400"/>
              <a:t>. </a:t>
            </a:r>
            <a:r>
              <a:rPr lang="en-US" altLang="en-US" sz="2400"/>
              <a:t>Сутеева</a:t>
            </a:r>
            <a:r>
              <a:rPr lang="en-US" altLang="ru-RU" sz="2400"/>
              <a:t>)</a:t>
            </a:r>
          </a:p>
          <a:p>
            <a:r>
              <a:rPr lang="en-US" altLang="en-US" sz="2400"/>
              <a:t>«Кошкин</a:t>
            </a:r>
            <a:r>
              <a:rPr lang="en-US" altLang="ru-RU" sz="2400"/>
              <a:t> </a:t>
            </a:r>
            <a:r>
              <a:rPr lang="en-US" altLang="en-US" sz="2400"/>
              <a:t>дом»</a:t>
            </a:r>
            <a:r>
              <a:rPr lang="en-US" altLang="ru-RU" sz="2400"/>
              <a:t> (</a:t>
            </a:r>
            <a:r>
              <a:rPr lang="en-US" altLang="en-US" sz="2400"/>
              <a:t>ил</a:t>
            </a:r>
            <a:r>
              <a:rPr lang="en-US" altLang="ru-RU" sz="2400"/>
              <a:t>. </a:t>
            </a:r>
            <a:r>
              <a:rPr lang="en-US" altLang="en-US" sz="2400"/>
              <a:t>Ю</a:t>
            </a:r>
            <a:r>
              <a:rPr lang="en-US" altLang="ru-RU" sz="2400"/>
              <a:t>.</a:t>
            </a:r>
            <a:r>
              <a:rPr lang="en-US" altLang="en-US" sz="2400"/>
              <a:t>М</a:t>
            </a:r>
            <a:r>
              <a:rPr lang="en-US" altLang="ru-RU" sz="2400"/>
              <a:t>. </a:t>
            </a:r>
            <a:r>
              <a:rPr lang="en-US" altLang="en-US" sz="2400"/>
              <a:t>Васнецова</a:t>
            </a:r>
            <a:r>
              <a:rPr lang="en-US" altLang="ru-RU" sz="2400"/>
              <a:t>)</a:t>
            </a:r>
          </a:p>
          <a:p>
            <a:r>
              <a:rPr lang="en-US" altLang="en-US" sz="2400"/>
              <a:t>«Колобок»</a:t>
            </a:r>
            <a:r>
              <a:rPr lang="en-US" altLang="ru-RU" sz="2400"/>
              <a:t>, </a:t>
            </a:r>
            <a:r>
              <a:rPr lang="en-US" altLang="en-US" sz="2400"/>
              <a:t>«Лисичка</a:t>
            </a:r>
            <a:r>
              <a:rPr lang="en-US" altLang="ru-RU" sz="2400"/>
              <a:t> - </a:t>
            </a:r>
            <a:r>
              <a:rPr lang="en-US" altLang="en-US" sz="2400"/>
              <a:t>сестричка</a:t>
            </a:r>
            <a:r>
              <a:rPr lang="en-US" altLang="ru-RU" sz="2400"/>
              <a:t> </a:t>
            </a:r>
            <a:r>
              <a:rPr lang="en-US" altLang="en-US" sz="2400"/>
              <a:t>и</a:t>
            </a:r>
            <a:r>
              <a:rPr lang="en-US" altLang="ru-RU" sz="2400"/>
              <a:t> </a:t>
            </a:r>
            <a:r>
              <a:rPr lang="en-US" altLang="en-US" sz="2400"/>
              <a:t>серый</a:t>
            </a:r>
            <a:r>
              <a:rPr lang="en-US" altLang="ru-RU" sz="2400"/>
              <a:t> </a:t>
            </a:r>
            <a:r>
              <a:rPr lang="en-US" altLang="en-US" sz="2400"/>
              <a:t>волк»</a:t>
            </a:r>
            <a:r>
              <a:rPr lang="en-US" altLang="ru-RU" sz="2400"/>
              <a:t> (</a:t>
            </a:r>
            <a:r>
              <a:rPr lang="en-US" altLang="en-US" sz="2400"/>
              <a:t>ил</a:t>
            </a:r>
            <a:r>
              <a:rPr lang="en-US" altLang="ru-RU" sz="2400"/>
              <a:t>. </a:t>
            </a:r>
            <a:r>
              <a:rPr lang="en-US" altLang="en-US" sz="2400"/>
              <a:t>Е</a:t>
            </a:r>
            <a:r>
              <a:rPr lang="en-US" altLang="ru-RU" sz="2400"/>
              <a:t>. </a:t>
            </a:r>
            <a:r>
              <a:rPr lang="en-US" altLang="en-US" sz="2400"/>
              <a:t>Рачева</a:t>
            </a:r>
            <a:r>
              <a:rPr lang="en-US" altLang="ru-RU" sz="2400"/>
              <a:t>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22130.750x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605" y="116840"/>
            <a:ext cx="2392045" cy="3043555"/>
          </a:xfrm>
          <a:prstGeom prst="rect">
            <a:avLst/>
          </a:prstGeom>
        </p:spPr>
      </p:pic>
      <p:pic>
        <p:nvPicPr>
          <p:cNvPr id="3" name="Изображение 2" descr="75171269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525" y="2277110"/>
            <a:ext cx="2108200" cy="2828925"/>
          </a:xfrm>
          <a:prstGeom prst="rect">
            <a:avLst/>
          </a:prstGeom>
        </p:spPr>
      </p:pic>
      <p:pic>
        <p:nvPicPr>
          <p:cNvPr id="4" name="Изображение 3" descr="15020113080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98065" y="3500755"/>
            <a:ext cx="2158365" cy="2449830"/>
          </a:xfrm>
          <a:prstGeom prst="rect">
            <a:avLst/>
          </a:prstGeom>
        </p:spPr>
      </p:pic>
      <p:pic>
        <p:nvPicPr>
          <p:cNvPr id="5" name="Изображение 4" descr="orig (2)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4210" y="260985"/>
            <a:ext cx="2381885" cy="30460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460" y="2204403"/>
            <a:ext cx="8229600" cy="1143000"/>
          </a:xfrm>
        </p:spPr>
        <p:txBody>
          <a:bodyPr/>
          <a:lstStyle/>
          <a:p>
            <a:r>
              <a:rPr lang="en-US" altLang="en-US"/>
              <a:t>«Узнай</a:t>
            </a:r>
            <a:r>
              <a:rPr lang="en-US" altLang="ru-RU"/>
              <a:t> </a:t>
            </a:r>
            <a:r>
              <a:rPr lang="en-US" altLang="en-US"/>
              <a:t>сказку</a:t>
            </a:r>
            <a:r>
              <a:rPr lang="en-US" altLang="ru-RU"/>
              <a:t> </a:t>
            </a:r>
            <a:r>
              <a:rPr lang="en-US" altLang="en-US"/>
              <a:t>по</a:t>
            </a:r>
            <a:r>
              <a:rPr lang="en-US" altLang="ru-RU"/>
              <a:t> </a:t>
            </a:r>
            <a:r>
              <a:rPr lang="en-US" altLang="en-US"/>
              <a:t>иллюстрации»</a:t>
            </a: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702945" y="605790"/>
            <a:ext cx="6257925" cy="11125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en-US" sz="4400">
                <a:sym typeface="+mn-ea"/>
              </a:rPr>
              <a:t>Дидактические</a:t>
            </a:r>
            <a:r>
              <a:rPr lang="en-US" altLang="ru-RU" sz="4400">
                <a:sym typeface="+mn-ea"/>
              </a:rPr>
              <a:t> </a:t>
            </a:r>
            <a:r>
              <a:rPr lang="en-US" altLang="en-US" sz="4400">
                <a:sym typeface="+mn-ea"/>
              </a:rPr>
              <a:t>игры</a:t>
            </a:r>
            <a:endParaRPr lang="ru-RU" altLang="en-US" sz="4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i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116840"/>
            <a:ext cx="4202430" cy="3386455"/>
          </a:xfrm>
          <a:prstGeom prst="rect">
            <a:avLst/>
          </a:prstGeom>
        </p:spPr>
      </p:pic>
      <p:pic>
        <p:nvPicPr>
          <p:cNvPr id="5" name="Изображение 4" descr="7647958c9b4d5c21be8935297b5de9d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4120" y="3284855"/>
            <a:ext cx="2243455" cy="2990215"/>
          </a:xfrm>
          <a:prstGeom prst="rect">
            <a:avLst/>
          </a:prstGeom>
        </p:spPr>
      </p:pic>
      <p:pic>
        <p:nvPicPr>
          <p:cNvPr id="6" name="Изображение 5" descr="c6d25a0864c0f1b3e4d4921ab8ee92d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435" y="1340485"/>
            <a:ext cx="2753995" cy="37198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22130.750x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255" y="836930"/>
            <a:ext cx="3968750" cy="5048885"/>
          </a:xfrm>
          <a:prstGeom prst="rect">
            <a:avLst/>
          </a:prstGeom>
        </p:spPr>
      </p:pic>
      <p:pic>
        <p:nvPicPr>
          <p:cNvPr id="5" name="Изображение 4" descr="2016_11_15_DSCN7896_e03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140" y="908685"/>
            <a:ext cx="2743200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252095" y="332740"/>
            <a:ext cx="696976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b="1"/>
              <a:t>Тема</a:t>
            </a:r>
            <a:r>
              <a:rPr lang="en-US" altLang="ru-RU" b="1"/>
              <a:t> </a:t>
            </a:r>
            <a:r>
              <a:rPr lang="en-US" altLang="en-US" b="1"/>
              <a:t>проекта</a:t>
            </a:r>
            <a:r>
              <a:rPr lang="en-US" altLang="ru-RU" b="1"/>
              <a:t>.</a:t>
            </a:r>
            <a:r>
              <a:rPr lang="en-US" altLang="ru-RU"/>
              <a:t> </a:t>
            </a:r>
            <a:r>
              <a:rPr lang="en-US" altLang="en-US"/>
              <a:t>Художники</a:t>
            </a:r>
            <a:r>
              <a:rPr lang="en-US" altLang="ru-RU"/>
              <a:t> - </a:t>
            </a:r>
            <a:r>
              <a:rPr lang="en-US" altLang="en-US"/>
              <a:t>иллюстраторы</a:t>
            </a:r>
            <a:r>
              <a:rPr lang="en-US" altLang="ru-RU"/>
              <a:t> </a:t>
            </a:r>
            <a:r>
              <a:rPr lang="en-US" altLang="en-US"/>
              <a:t>детских</a:t>
            </a:r>
            <a:r>
              <a:rPr lang="en-US" altLang="ru-RU"/>
              <a:t> </a:t>
            </a:r>
            <a:r>
              <a:rPr lang="en-US" altLang="en-US"/>
              <a:t>книг</a:t>
            </a:r>
            <a:r>
              <a:rPr lang="en-US" altLang="ru-RU"/>
              <a:t>.</a:t>
            </a:r>
          </a:p>
          <a:p>
            <a:endParaRPr lang="en-US" altLang="ru-RU"/>
          </a:p>
          <a:p>
            <a:r>
              <a:rPr lang="en-US" altLang="en-US" b="1"/>
              <a:t>Тип</a:t>
            </a:r>
            <a:r>
              <a:rPr lang="en-US" altLang="ru-RU" b="1"/>
              <a:t> </a:t>
            </a:r>
            <a:r>
              <a:rPr lang="en-US" altLang="en-US" b="1"/>
              <a:t>проекта</a:t>
            </a:r>
            <a:r>
              <a:rPr lang="en-US" altLang="ru-RU" b="1"/>
              <a:t>. </a:t>
            </a:r>
            <a:r>
              <a:rPr lang="en-US" altLang="en-US"/>
              <a:t>Творческий</a:t>
            </a:r>
            <a:r>
              <a:rPr lang="en-US" altLang="ru-RU"/>
              <a:t>, </a:t>
            </a:r>
            <a:r>
              <a:rPr lang="en-US" altLang="en-US"/>
              <a:t>практико</a:t>
            </a:r>
            <a:r>
              <a:rPr lang="en-US" altLang="ru-RU"/>
              <a:t>-</a:t>
            </a:r>
            <a:r>
              <a:rPr lang="en-US" altLang="en-US"/>
              <a:t>ориентированный</a:t>
            </a:r>
            <a:r>
              <a:rPr lang="en-US" altLang="ru-RU"/>
              <a:t>, </a:t>
            </a:r>
            <a:r>
              <a:rPr lang="en-US" altLang="en-US"/>
              <a:t>информационный</a:t>
            </a:r>
            <a:r>
              <a:rPr lang="en-US" altLang="ru-RU"/>
              <a:t>.</a:t>
            </a:r>
          </a:p>
          <a:p>
            <a:r>
              <a:rPr lang="en-US" altLang="en-US" b="1"/>
              <a:t>Участники</a:t>
            </a:r>
            <a:r>
              <a:rPr lang="en-US" altLang="ru-RU" b="1"/>
              <a:t> </a:t>
            </a:r>
            <a:r>
              <a:rPr lang="en-US" altLang="en-US" b="1"/>
              <a:t>проекта</a:t>
            </a:r>
            <a:r>
              <a:rPr lang="en-US" altLang="ru-RU" b="1"/>
              <a:t>.</a:t>
            </a:r>
            <a:r>
              <a:rPr lang="en-US" altLang="ru-RU"/>
              <a:t> </a:t>
            </a:r>
            <a:r>
              <a:rPr lang="en-US" altLang="en-US"/>
              <a:t>Дети</a:t>
            </a:r>
            <a:r>
              <a:rPr lang="en-US" altLang="ru-RU"/>
              <a:t> </a:t>
            </a:r>
            <a:r>
              <a:rPr lang="en-US" altLang="en-US"/>
              <a:t>средней</a:t>
            </a:r>
            <a:r>
              <a:rPr lang="en-US" altLang="ru-RU"/>
              <a:t> </a:t>
            </a:r>
            <a:r>
              <a:rPr lang="en-US" altLang="en-US"/>
              <a:t>группы</a:t>
            </a:r>
            <a:r>
              <a:rPr lang="en-US" altLang="ru-RU"/>
              <a:t>, </a:t>
            </a:r>
            <a:r>
              <a:rPr lang="en-US" altLang="en-US"/>
              <a:t>воспитатели</a:t>
            </a:r>
            <a:r>
              <a:rPr lang="en-US" altLang="ru-RU"/>
              <a:t>, </a:t>
            </a:r>
            <a:r>
              <a:rPr lang="en-US" altLang="en-US"/>
              <a:t>родители</a:t>
            </a:r>
            <a:r>
              <a:rPr lang="en-US" altLang="ru-RU"/>
              <a:t> </a:t>
            </a:r>
            <a:r>
              <a:rPr lang="en-US" altLang="en-US"/>
              <a:t>восспитанников</a:t>
            </a:r>
            <a:r>
              <a:rPr lang="en-US" altLang="ru-RU"/>
              <a:t>.</a:t>
            </a:r>
          </a:p>
          <a:p>
            <a:r>
              <a:rPr lang="en-US" altLang="en-US" b="1"/>
              <a:t>Время</a:t>
            </a:r>
            <a:r>
              <a:rPr lang="en-US" altLang="ru-RU" b="1"/>
              <a:t> </a:t>
            </a:r>
            <a:r>
              <a:rPr lang="en-US" altLang="en-US" b="1"/>
              <a:t>реализации</a:t>
            </a:r>
            <a:r>
              <a:rPr lang="en-US" altLang="ru-RU" b="1"/>
              <a:t>.</a:t>
            </a:r>
            <a:r>
              <a:rPr lang="en-US" altLang="ru-RU"/>
              <a:t> </a:t>
            </a:r>
            <a:r>
              <a:rPr lang="en-US" altLang="en-US"/>
              <a:t>Краткосрочный</a:t>
            </a:r>
            <a:r>
              <a:rPr lang="en-US" altLang="ru-RU"/>
              <a:t> (</a:t>
            </a:r>
            <a:r>
              <a:rPr lang="en-US" altLang="en-US"/>
              <a:t>один</a:t>
            </a:r>
            <a:r>
              <a:rPr lang="en-US" altLang="ru-RU"/>
              <a:t> </a:t>
            </a:r>
            <a:r>
              <a:rPr lang="en-US" altLang="en-US"/>
              <a:t>месяц</a:t>
            </a:r>
            <a:r>
              <a:rPr lang="en-US" altLang="ru-RU"/>
              <a:t>).</a:t>
            </a:r>
          </a:p>
          <a:p>
            <a:r>
              <a:rPr lang="en-US" altLang="ru-RU"/>
              <a:t> </a:t>
            </a:r>
            <a:r>
              <a:rPr lang="en-US" altLang="en-US" b="1"/>
              <a:t>Образовательные</a:t>
            </a:r>
            <a:r>
              <a:rPr lang="en-US" altLang="ru-RU" b="1"/>
              <a:t> </a:t>
            </a:r>
            <a:r>
              <a:rPr lang="en-US" altLang="en-US" b="1"/>
              <a:t>области</a:t>
            </a:r>
            <a:r>
              <a:rPr lang="en-US" altLang="ru-RU" b="1"/>
              <a:t>: </a:t>
            </a:r>
            <a:r>
              <a:rPr lang="en-US" altLang="en-US"/>
              <a:t>художественно</a:t>
            </a:r>
            <a:r>
              <a:rPr lang="en-US" altLang="ru-RU"/>
              <a:t>-</a:t>
            </a:r>
            <a:r>
              <a:rPr lang="en-US" altLang="en-US"/>
              <a:t>эстетическое</a:t>
            </a:r>
            <a:r>
              <a:rPr lang="en-US" altLang="ru-RU"/>
              <a:t> </a:t>
            </a:r>
            <a:r>
              <a:rPr lang="en-US" altLang="en-US"/>
              <a:t>развитие</a:t>
            </a:r>
            <a:r>
              <a:rPr lang="en-US" altLang="ru-RU"/>
              <a:t>, </a:t>
            </a:r>
            <a:r>
              <a:rPr lang="en-US" altLang="en-US"/>
              <a:t>речевое</a:t>
            </a:r>
            <a:r>
              <a:rPr lang="en-US" altLang="ru-RU"/>
              <a:t> </a:t>
            </a:r>
            <a:r>
              <a:rPr lang="en-US" altLang="en-US"/>
              <a:t>развитие</a:t>
            </a:r>
            <a:r>
              <a:rPr lang="en-US" altLang="ru-RU"/>
              <a:t>, </a:t>
            </a:r>
            <a:r>
              <a:rPr lang="en-US" altLang="en-US"/>
              <a:t>социально</a:t>
            </a:r>
            <a:r>
              <a:rPr lang="en-US" altLang="ru-RU"/>
              <a:t>-</a:t>
            </a:r>
            <a:r>
              <a:rPr lang="en-US" altLang="en-US"/>
              <a:t>коммуникативное</a:t>
            </a:r>
            <a:r>
              <a:rPr lang="en-US" altLang="ru-RU"/>
              <a:t> </a:t>
            </a:r>
            <a:r>
              <a:rPr lang="en-US" altLang="en-US"/>
              <a:t>развитие</a:t>
            </a:r>
            <a:r>
              <a:rPr lang="en-US" altLang="ru-RU"/>
              <a:t>.</a:t>
            </a:r>
          </a:p>
        </p:txBody>
      </p:sp>
      <p:pic>
        <p:nvPicPr>
          <p:cNvPr id="3" name="Изображение 2" descr="15de9a9b6f5f5f5b93a17ba4d28d47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740" y="3068955"/>
            <a:ext cx="2411095" cy="1672590"/>
          </a:xfrm>
          <a:prstGeom prst="rect">
            <a:avLst/>
          </a:prstGeom>
        </p:spPr>
      </p:pic>
      <p:pic>
        <p:nvPicPr>
          <p:cNvPr id="4" name="Изображение 3" descr="i (6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35" y="2997200"/>
            <a:ext cx="2437130" cy="1963420"/>
          </a:xfrm>
          <a:prstGeom prst="rect">
            <a:avLst/>
          </a:prstGeom>
        </p:spPr>
      </p:pic>
      <p:pic>
        <p:nvPicPr>
          <p:cNvPr id="5" name="Изображение 4" descr="IMG_20260313_093919_18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4255" y="4220845"/>
            <a:ext cx="2283460" cy="22834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8a84b59f1a33ee7d0049f719c95eb7ef--amazon-co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-27305"/>
            <a:ext cx="4774565" cy="4366260"/>
          </a:xfrm>
          <a:prstGeom prst="rect">
            <a:avLst/>
          </a:prstGeom>
        </p:spPr>
      </p:pic>
      <p:pic>
        <p:nvPicPr>
          <p:cNvPr id="3" name="Изображение 2" descr="f4f7b3043e755f11613f96ced69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270" y="1196975"/>
            <a:ext cx="4156075" cy="54946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6d2038f4-7b8b-595c-b37a-e325dd83bf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404495"/>
            <a:ext cx="5678805" cy="3194050"/>
          </a:xfrm>
          <a:prstGeom prst="rect">
            <a:avLst/>
          </a:prstGeom>
        </p:spPr>
      </p:pic>
      <p:pic>
        <p:nvPicPr>
          <p:cNvPr id="3" name="Изображение 2" descr="75171269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90" y="1557020"/>
            <a:ext cx="3642360" cy="488759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121b7610f7cb51ea609b86fab534c7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" y="-99060"/>
            <a:ext cx="3729355" cy="4689475"/>
          </a:xfrm>
          <a:prstGeom prst="rect">
            <a:avLst/>
          </a:prstGeom>
        </p:spPr>
      </p:pic>
      <p:pic>
        <p:nvPicPr>
          <p:cNvPr id="3" name="Изображение 2" descr="ph_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8490" y="975995"/>
            <a:ext cx="3716020" cy="490601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resiz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985" y="-99060"/>
            <a:ext cx="3929380" cy="5088255"/>
          </a:xfrm>
          <a:prstGeom prst="rect">
            <a:avLst/>
          </a:prstGeom>
        </p:spPr>
      </p:pic>
      <p:pic>
        <p:nvPicPr>
          <p:cNvPr id="3" name="Изображение 2" descr="e1ad5483-2fb2-5a89-84b9-64705d010fc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480" y="1557020"/>
            <a:ext cx="2727960" cy="36271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bfded7d6e0710616bcce5564d44222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188595"/>
            <a:ext cx="4616450" cy="3983990"/>
          </a:xfrm>
          <a:prstGeom prst="rect">
            <a:avLst/>
          </a:prstGeom>
        </p:spPr>
      </p:pic>
      <p:pic>
        <p:nvPicPr>
          <p:cNvPr id="3" name="Изображение 2" descr="a507_p208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6155" y="1844675"/>
            <a:ext cx="4304665" cy="49441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cov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-99060"/>
            <a:ext cx="4260215" cy="4920615"/>
          </a:xfrm>
          <a:prstGeom prst="rect">
            <a:avLst/>
          </a:prstGeom>
        </p:spPr>
      </p:pic>
      <p:pic>
        <p:nvPicPr>
          <p:cNvPr id="3" name="Изображение 2" descr="1_Васнецов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143000"/>
            <a:ext cx="4572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180456_6799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-171450"/>
            <a:ext cx="3759835" cy="4958715"/>
          </a:xfrm>
          <a:prstGeom prst="rect">
            <a:avLst/>
          </a:prstGeom>
        </p:spPr>
      </p:pic>
      <p:pic>
        <p:nvPicPr>
          <p:cNvPr id="5" name="Изображение 4" descr="ph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855" y="764540"/>
            <a:ext cx="4514215" cy="59239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ph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9360" y="1389380"/>
            <a:ext cx="4079875" cy="5387340"/>
          </a:xfrm>
          <a:prstGeom prst="rect">
            <a:avLst/>
          </a:prstGeom>
        </p:spPr>
      </p:pic>
      <p:pic>
        <p:nvPicPr>
          <p:cNvPr id="3" name="Изображение 2" descr="6d2038f4-7b8b-595c-b37a-e325dd83bf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638165" cy="37719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692785"/>
            <a:ext cx="4469765" cy="5992495"/>
          </a:xfrm>
          <a:prstGeom prst="rect">
            <a:avLst/>
          </a:prstGeom>
        </p:spPr>
      </p:pic>
      <p:pic>
        <p:nvPicPr>
          <p:cNvPr id="3" name="Изображение 2" descr="fdb9e15a405213827a3524d4f039b4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470" y="-99060"/>
            <a:ext cx="3656965" cy="497014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623035007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710" y="1529080"/>
            <a:ext cx="3996690" cy="5328920"/>
          </a:xfrm>
          <a:prstGeom prst="rect">
            <a:avLst/>
          </a:prstGeom>
        </p:spPr>
      </p:pic>
      <p:pic>
        <p:nvPicPr>
          <p:cNvPr id="3" name="Изображение 2" descr="1_Васнецов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" y="0"/>
            <a:ext cx="3935730" cy="49199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955"/>
            <a:ext cx="6421120" cy="1143000"/>
          </a:xfrm>
        </p:spPr>
        <p:txBody>
          <a:bodyPr/>
          <a:lstStyle/>
          <a:p>
            <a:r>
              <a:rPr lang="en-US" altLang="en-US"/>
              <a:t>Актуальность</a:t>
            </a:r>
            <a:r>
              <a:rPr lang="ru-RU" altLang="en-US"/>
              <a:t>.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orient="vert" idx="1"/>
          </p:nvPr>
        </p:nvSpPr>
        <p:spPr>
          <a:xfrm rot="16200000">
            <a:off x="3009900" y="-1463040"/>
            <a:ext cx="2840990" cy="8448040"/>
          </a:xfrm>
        </p:spPr>
        <p:txBody>
          <a:bodyPr/>
          <a:lstStyle/>
          <a:p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дошкольных</a:t>
            </a:r>
            <a:r>
              <a:rPr lang="en-US" altLang="ru-RU"/>
              <a:t> </a:t>
            </a:r>
            <a:r>
              <a:rPr lang="en-US" altLang="en-US"/>
              <a:t>учреждениях</a:t>
            </a:r>
            <a:r>
              <a:rPr lang="en-US" altLang="ru-RU"/>
              <a:t> </a:t>
            </a:r>
            <a:r>
              <a:rPr lang="en-US" altLang="en-US"/>
              <a:t>детей</a:t>
            </a:r>
            <a:r>
              <a:rPr lang="en-US" altLang="ru-RU"/>
              <a:t> </a:t>
            </a:r>
            <a:r>
              <a:rPr lang="en-US" altLang="en-US"/>
              <a:t>знакомят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художественной</a:t>
            </a:r>
            <a:r>
              <a:rPr lang="en-US" altLang="ru-RU"/>
              <a:t> </a:t>
            </a:r>
            <a:r>
              <a:rPr lang="en-US" altLang="en-US"/>
              <a:t>литературой</a:t>
            </a:r>
            <a:r>
              <a:rPr lang="en-US" altLang="ru-RU"/>
              <a:t>, </a:t>
            </a:r>
            <a:r>
              <a:rPr lang="en-US" altLang="en-US"/>
              <a:t>но</a:t>
            </a:r>
            <a:r>
              <a:rPr lang="en-US" altLang="ru-RU"/>
              <a:t> </a:t>
            </a:r>
            <a:r>
              <a:rPr lang="en-US" altLang="en-US"/>
              <a:t>мало</a:t>
            </a:r>
            <a:r>
              <a:rPr lang="en-US" altLang="ru-RU"/>
              <a:t> </a:t>
            </a:r>
            <a:r>
              <a:rPr lang="en-US" altLang="en-US"/>
              <a:t>внимания</a:t>
            </a:r>
            <a:r>
              <a:rPr lang="en-US" altLang="ru-RU"/>
              <a:t> </a:t>
            </a:r>
            <a:r>
              <a:rPr lang="en-US" altLang="en-US"/>
              <a:t>обращается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художественную</a:t>
            </a:r>
            <a:r>
              <a:rPr lang="en-US" altLang="ru-RU"/>
              <a:t> </a:t>
            </a:r>
            <a:r>
              <a:rPr lang="en-US" altLang="en-US"/>
              <a:t>иллюстрацию</a:t>
            </a:r>
            <a:r>
              <a:rPr lang="en-US" altLang="ru-RU"/>
              <a:t>. </a:t>
            </a:r>
            <a:r>
              <a:rPr lang="en-US" altLang="en-US"/>
              <a:t>Она</a:t>
            </a:r>
            <a:r>
              <a:rPr lang="en-US" altLang="ru-RU"/>
              <a:t> </a:t>
            </a:r>
            <a:r>
              <a:rPr lang="en-US" altLang="en-US"/>
              <a:t>используется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основном</a:t>
            </a:r>
            <a:r>
              <a:rPr lang="en-US" altLang="ru-RU"/>
              <a:t> </a:t>
            </a:r>
            <a:r>
              <a:rPr lang="en-US" altLang="en-US"/>
              <a:t>как</a:t>
            </a:r>
            <a:r>
              <a:rPr lang="en-US" altLang="ru-RU"/>
              <a:t> </a:t>
            </a:r>
            <a:r>
              <a:rPr lang="en-US" altLang="en-US"/>
              <a:t>дидактический</a:t>
            </a:r>
            <a:r>
              <a:rPr lang="en-US" altLang="ru-RU"/>
              <a:t> </a:t>
            </a:r>
            <a:r>
              <a:rPr lang="en-US" altLang="en-US"/>
              <a:t>материал</a:t>
            </a:r>
            <a:r>
              <a:rPr lang="en-US" altLang="ru-RU"/>
              <a:t>.</a:t>
            </a:r>
          </a:p>
        </p:txBody>
      </p:sp>
      <p:pic>
        <p:nvPicPr>
          <p:cNvPr id="2" name="Изображение 1" descr="6d2038f4-7b8b-595c-b37a-e325dd83bf9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190" y="3860800"/>
            <a:ext cx="3056255" cy="1719580"/>
          </a:xfrm>
          <a:prstGeom prst="rect">
            <a:avLst/>
          </a:prstGeom>
        </p:spPr>
      </p:pic>
      <p:pic>
        <p:nvPicPr>
          <p:cNvPr id="3" name="Изображение 2" descr="60be2ec2eec9fc2ebfbdcf5d2f32ec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540" y="4004945"/>
            <a:ext cx="2317115" cy="267652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24124a9c4c903ea8e424b5f20e278d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95" y="-99060"/>
            <a:ext cx="3831590" cy="4789805"/>
          </a:xfrm>
          <a:prstGeom prst="rect">
            <a:avLst/>
          </a:prstGeom>
        </p:spPr>
      </p:pic>
      <p:pic>
        <p:nvPicPr>
          <p:cNvPr id="3" name="Изображение 2" descr="terem_12_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1196975"/>
            <a:ext cx="4028440" cy="449199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2016_11_15_DSCN7896_e03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335" y="980440"/>
            <a:ext cx="2743200" cy="3657600"/>
          </a:xfrm>
          <a:prstGeom prst="rect">
            <a:avLst/>
          </a:prstGeom>
        </p:spPr>
      </p:pic>
      <p:pic>
        <p:nvPicPr>
          <p:cNvPr id="3" name="Изображение 2" descr="80831ee2683d84acf3c0740ef104b2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" y="1052830"/>
            <a:ext cx="4761865" cy="563562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2556034004bf820a5c09dc57ac42d12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15" y="44450"/>
            <a:ext cx="4387850" cy="6492875"/>
          </a:xfrm>
          <a:prstGeom prst="rect">
            <a:avLst/>
          </a:prstGeom>
        </p:spPr>
      </p:pic>
      <p:pic>
        <p:nvPicPr>
          <p:cNvPr id="3" name="Изображение 2" descr="yAtF9h8B6dNe0V5oM5dgP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233170"/>
            <a:ext cx="4345305" cy="551815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e1ad5483-2fb2-5a89-84b9-64705d010fc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35" y="1772920"/>
            <a:ext cx="2727960" cy="3627120"/>
          </a:xfrm>
          <a:prstGeom prst="rect">
            <a:avLst/>
          </a:prstGeom>
        </p:spPr>
      </p:pic>
      <p:pic>
        <p:nvPicPr>
          <p:cNvPr id="3" name="Изображение 2" descr="60451735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840" y="83820"/>
            <a:ext cx="3965575" cy="53530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/>
              <a:t>2.</a:t>
            </a:r>
            <a:r>
              <a:rPr lang="en-US" altLang="en-US"/>
              <a:t>«Чего</a:t>
            </a:r>
            <a:r>
              <a:rPr lang="en-US" altLang="ru-RU"/>
              <a:t> </a:t>
            </a:r>
            <a:r>
              <a:rPr lang="en-US" altLang="en-US"/>
              <a:t>не</a:t>
            </a:r>
            <a:r>
              <a:rPr lang="en-US" altLang="ru-RU"/>
              <a:t> </a:t>
            </a:r>
            <a:r>
              <a:rPr lang="en-US" altLang="en-US"/>
              <a:t>хватает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иллюстрации»</a:t>
            </a:r>
          </a:p>
        </p:txBody>
      </p:sp>
      <p:pic>
        <p:nvPicPr>
          <p:cNvPr id="2" name="Изображение 1" descr="IMG_20260405_133126_76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070" y="1557020"/>
            <a:ext cx="3958590" cy="2969260"/>
          </a:xfrm>
          <a:prstGeom prst="rect">
            <a:avLst/>
          </a:prstGeom>
        </p:spPr>
      </p:pic>
      <p:pic>
        <p:nvPicPr>
          <p:cNvPr id="3" name="Изображение 2" descr="IMG_20260405_133147_324 (1)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775" y="4364990"/>
            <a:ext cx="2561590" cy="1921510"/>
          </a:xfrm>
          <a:prstGeom prst="rect">
            <a:avLst/>
          </a:prstGeom>
        </p:spPr>
      </p:pic>
      <p:pic>
        <p:nvPicPr>
          <p:cNvPr id="5" name="Изображение 4" descr="IMG_20260313_093919_18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9655" y="1417955"/>
            <a:ext cx="3632200" cy="303466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«найди</a:t>
            </a:r>
            <a:r>
              <a:rPr lang="en-US" altLang="ru-RU"/>
              <a:t> </a:t>
            </a:r>
            <a:r>
              <a:rPr lang="en-US" altLang="en-US"/>
              <a:t>отличия»</a:t>
            </a:r>
          </a:p>
        </p:txBody>
      </p:sp>
      <p:pic>
        <p:nvPicPr>
          <p:cNvPr id="2" name="Изображение 1" descr="IMG_20260313_085507_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" y="1412875"/>
            <a:ext cx="3745230" cy="3745230"/>
          </a:xfrm>
          <a:prstGeom prst="rect">
            <a:avLst/>
          </a:prstGeom>
        </p:spPr>
      </p:pic>
      <p:pic>
        <p:nvPicPr>
          <p:cNvPr id="3" name="Изображение 2" descr="IMG_20260313_085512_5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465" y="1340485"/>
            <a:ext cx="4113530" cy="411353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«найди</a:t>
            </a:r>
            <a:r>
              <a:rPr lang="en-US" altLang="ru-RU"/>
              <a:t> </a:t>
            </a:r>
            <a:r>
              <a:rPr lang="en-US" altLang="en-US"/>
              <a:t>о</a:t>
            </a:r>
            <a:r>
              <a:rPr lang="ru-RU" altLang="en-US"/>
              <a:t>шибку</a:t>
            </a:r>
            <a:r>
              <a:rPr lang="en-US" altLang="en-US"/>
              <a:t>»</a:t>
            </a:r>
          </a:p>
        </p:txBody>
      </p:sp>
      <p:pic>
        <p:nvPicPr>
          <p:cNvPr id="2" name="Изображение 1" descr="IMG_20260313_094700_57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2280" y="404495"/>
            <a:ext cx="5680075" cy="568007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Работа</a:t>
            </a:r>
            <a:r>
              <a:rPr lang="en-US" altLang="ru-RU"/>
              <a:t> </a:t>
            </a:r>
            <a:r>
              <a:rPr lang="en-US" altLang="en-US"/>
              <a:t>с</a:t>
            </a:r>
            <a:r>
              <a:rPr lang="en-US" altLang="ru-RU"/>
              <a:t> </a:t>
            </a:r>
            <a:r>
              <a:rPr lang="en-US" altLang="en-US"/>
              <a:t>родителями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/>
              <a:t>Беседа</a:t>
            </a:r>
            <a:r>
              <a:rPr lang="en-US" altLang="ru-RU" sz="2800"/>
              <a:t> </a:t>
            </a:r>
            <a:r>
              <a:rPr lang="en-US" altLang="en-US" sz="2800"/>
              <a:t>«О</a:t>
            </a:r>
            <a:r>
              <a:rPr lang="en-US" altLang="ru-RU" sz="2800"/>
              <a:t> </a:t>
            </a:r>
            <a:r>
              <a:rPr lang="en-US" altLang="en-US" sz="2800"/>
              <a:t>чём</a:t>
            </a:r>
            <a:r>
              <a:rPr lang="en-US" altLang="ru-RU" sz="2800"/>
              <a:t> </a:t>
            </a:r>
            <a:r>
              <a:rPr lang="en-US" altLang="en-US" sz="2800"/>
              <a:t>говорят</a:t>
            </a:r>
            <a:r>
              <a:rPr lang="en-US" altLang="ru-RU" sz="2800"/>
              <a:t> </a:t>
            </a:r>
            <a:r>
              <a:rPr lang="en-US" altLang="en-US" sz="2800"/>
              <a:t>картинки</a:t>
            </a:r>
            <a:r>
              <a:rPr lang="en-US" altLang="ru-RU" sz="2800"/>
              <a:t> </a:t>
            </a:r>
            <a:r>
              <a:rPr lang="en-US" altLang="en-US" sz="2800"/>
              <a:t>в</a:t>
            </a:r>
            <a:r>
              <a:rPr lang="en-US" altLang="ru-RU" sz="2800"/>
              <a:t> </a:t>
            </a:r>
            <a:r>
              <a:rPr lang="en-US" altLang="en-US" sz="2800"/>
              <a:t>книжке</a:t>
            </a:r>
            <a:r>
              <a:rPr lang="en-US" altLang="ru-RU" sz="2800"/>
              <a:t>?</a:t>
            </a:r>
            <a:r>
              <a:rPr lang="en-US" altLang="en-US" sz="2800"/>
              <a:t>»</a:t>
            </a:r>
          </a:p>
          <a:p>
            <a:r>
              <a:rPr lang="en-US" altLang="en-US" sz="2800"/>
              <a:t>Консультация</a:t>
            </a:r>
            <a:r>
              <a:rPr lang="en-US" altLang="ru-RU" sz="2800"/>
              <a:t> </a:t>
            </a:r>
            <a:r>
              <a:rPr lang="en-US" altLang="en-US" sz="2800"/>
              <a:t>«Иллюстрации</a:t>
            </a:r>
            <a:r>
              <a:rPr lang="en-US" altLang="ru-RU" sz="2800"/>
              <a:t> </a:t>
            </a:r>
            <a:r>
              <a:rPr lang="en-US" altLang="en-US" sz="2800"/>
              <a:t>детских</a:t>
            </a:r>
            <a:r>
              <a:rPr lang="en-US" altLang="ru-RU" sz="2800"/>
              <a:t> </a:t>
            </a:r>
            <a:r>
              <a:rPr lang="en-US" altLang="en-US" sz="2800"/>
              <a:t>книг»</a:t>
            </a:r>
          </a:p>
          <a:p>
            <a:r>
              <a:rPr lang="en-US" altLang="en-US" sz="2800"/>
              <a:t>Совместное</a:t>
            </a:r>
            <a:r>
              <a:rPr lang="en-US" altLang="ru-RU" sz="2800"/>
              <a:t> </a:t>
            </a:r>
            <a:r>
              <a:rPr lang="en-US" altLang="en-US" sz="2800"/>
              <a:t>творчество</a:t>
            </a:r>
            <a:r>
              <a:rPr lang="en-US" altLang="ru-RU" sz="2800"/>
              <a:t> </a:t>
            </a:r>
            <a:r>
              <a:rPr lang="en-US" altLang="en-US" sz="2800"/>
              <a:t>с</a:t>
            </a:r>
            <a:r>
              <a:rPr lang="en-US" altLang="ru-RU" sz="2800"/>
              <a:t> </a:t>
            </a:r>
            <a:r>
              <a:rPr lang="en-US" altLang="en-US" sz="2800"/>
              <a:t>детьми</a:t>
            </a:r>
            <a:r>
              <a:rPr lang="en-US" altLang="ru-RU" sz="2800"/>
              <a:t>. </a:t>
            </a:r>
            <a:r>
              <a:rPr lang="en-US" altLang="en-US" sz="2800"/>
              <a:t>Создание</a:t>
            </a:r>
            <a:r>
              <a:rPr lang="en-US" altLang="ru-RU" sz="2800"/>
              <a:t> </a:t>
            </a:r>
            <a:r>
              <a:rPr lang="en-US" altLang="en-US" sz="2800"/>
              <a:t>книжки</a:t>
            </a:r>
            <a:r>
              <a:rPr lang="en-US" altLang="ru-RU" sz="2800"/>
              <a:t> - </a:t>
            </a:r>
            <a:r>
              <a:rPr lang="en-US" altLang="en-US" sz="2800"/>
              <a:t>малышки</a:t>
            </a:r>
            <a:r>
              <a:rPr lang="en-US" altLang="ru-RU" sz="2800"/>
              <a:t> </a:t>
            </a:r>
            <a:r>
              <a:rPr lang="en-US" altLang="en-US" sz="2800"/>
              <a:t>«Сказка</a:t>
            </a:r>
            <a:r>
              <a:rPr lang="en-US" altLang="ru-RU" sz="2800"/>
              <a:t> </a:t>
            </a:r>
            <a:r>
              <a:rPr lang="en-US" altLang="en-US" sz="2800"/>
              <a:t>про</a:t>
            </a:r>
            <a:r>
              <a:rPr lang="en-US" altLang="ru-RU" sz="2800"/>
              <a:t> </a:t>
            </a:r>
            <a:r>
              <a:rPr lang="en-US" altLang="en-US" sz="2800"/>
              <a:t>Ёжика»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388" y="1268730"/>
            <a:ext cx="7935595" cy="34150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ru-RU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Конец.</a:t>
            </a:r>
          </a:p>
          <a:p>
            <a:pPr algn="ctr"/>
            <a:r>
              <a:rPr lang="ru-RU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Всем творческих</a:t>
            </a:r>
          </a:p>
          <a:p>
            <a:pPr algn="ctr"/>
            <a:r>
              <a:rPr lang="ru-RU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успехов.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Проблема</a:t>
            </a:r>
            <a:r>
              <a:rPr lang="en-US" altLang="ru-RU"/>
              <a:t>: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>
          <a:xfrm>
            <a:off x="457200" y="148463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en-US"/>
              <a:t>У</a:t>
            </a:r>
            <a:r>
              <a:rPr lang="en-US" altLang="ru-RU"/>
              <a:t> </a:t>
            </a:r>
            <a:r>
              <a:rPr lang="en-US" altLang="en-US"/>
              <a:t>детей</a:t>
            </a:r>
            <a:r>
              <a:rPr lang="en-US" altLang="ru-RU"/>
              <a:t> </a:t>
            </a:r>
            <a:r>
              <a:rPr lang="en-US" altLang="en-US"/>
              <a:t>слабо</a:t>
            </a:r>
            <a:r>
              <a:rPr lang="en-US" altLang="ru-RU"/>
              <a:t> </a:t>
            </a:r>
            <a:r>
              <a:rPr lang="en-US" altLang="en-US"/>
              <a:t>развиты</a:t>
            </a:r>
            <a:r>
              <a:rPr lang="en-US" altLang="ru-RU"/>
              <a:t> </a:t>
            </a:r>
            <a:r>
              <a:rPr lang="en-US" altLang="en-US"/>
              <a:t>творческие</a:t>
            </a:r>
            <a:r>
              <a:rPr lang="en-US" altLang="ru-RU"/>
              <a:t> </a:t>
            </a:r>
            <a:r>
              <a:rPr lang="en-US" altLang="en-US"/>
              <a:t>способности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создании</a:t>
            </a:r>
            <a:r>
              <a:rPr lang="en-US" altLang="ru-RU"/>
              <a:t> </a:t>
            </a:r>
            <a:r>
              <a:rPr lang="en-US" altLang="en-US"/>
              <a:t>сюжетных</a:t>
            </a:r>
            <a:r>
              <a:rPr lang="en-US" altLang="ru-RU"/>
              <a:t> </a:t>
            </a:r>
            <a:r>
              <a:rPr lang="en-US" altLang="en-US"/>
              <a:t>композиций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занятиях</a:t>
            </a:r>
            <a:r>
              <a:rPr lang="en-US" altLang="ru-RU"/>
              <a:t> </a:t>
            </a:r>
            <a:r>
              <a:rPr lang="ru-RU" altLang="en-US"/>
              <a:t>по </a:t>
            </a:r>
            <a:r>
              <a:rPr lang="en-US" altLang="en-US"/>
              <a:t>изобразительной</a:t>
            </a:r>
            <a:r>
              <a:rPr lang="en-US" altLang="ru-RU"/>
              <a:t> </a:t>
            </a:r>
            <a:r>
              <a:rPr lang="en-US" altLang="en-US"/>
              <a:t>деятельности</a:t>
            </a:r>
            <a:r>
              <a:rPr lang="en-US" altLang="ru-RU"/>
              <a:t>.</a:t>
            </a:r>
          </a:p>
        </p:txBody>
      </p:sp>
      <p:pic>
        <p:nvPicPr>
          <p:cNvPr id="3" name="Изображение 2" descr="439276a0-75ab-5251-b4d4-92db57da3f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20" y="3213100"/>
            <a:ext cx="4079875" cy="28613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Цел</a:t>
            </a:r>
            <a:r>
              <a:rPr lang="ru-RU" altLang="en-US"/>
              <a:t>и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1715770"/>
          </a:xfrm>
        </p:spPr>
        <p:txBody>
          <a:bodyPr/>
          <a:lstStyle/>
          <a:p>
            <a:r>
              <a:rPr lang="ru-RU" altLang="en-US" sz="1800"/>
              <a:t>Знакомство</a:t>
            </a:r>
            <a:r>
              <a:rPr lang="en-US" altLang="ru-RU" sz="1800"/>
              <a:t> </a:t>
            </a:r>
            <a:r>
              <a:rPr lang="en-US" altLang="en-US" sz="1800"/>
              <a:t>детей</a:t>
            </a:r>
            <a:r>
              <a:rPr lang="en-US" altLang="ru-RU" sz="1800"/>
              <a:t> </a:t>
            </a:r>
            <a:r>
              <a:rPr lang="en-US" altLang="en-US" sz="1800"/>
              <a:t>с</a:t>
            </a:r>
            <a:r>
              <a:rPr lang="en-US" altLang="ru-RU" sz="1800"/>
              <a:t> </a:t>
            </a:r>
            <a:r>
              <a:rPr lang="en-US" altLang="en-US" sz="1800"/>
              <a:t>художниками</a:t>
            </a:r>
            <a:r>
              <a:rPr lang="en-US" altLang="ru-RU" sz="1800"/>
              <a:t> – </a:t>
            </a:r>
            <a:r>
              <a:rPr lang="en-US" altLang="en-US" sz="1800"/>
              <a:t>иллюстраторами</a:t>
            </a:r>
            <a:r>
              <a:rPr lang="en-US" altLang="ru-RU" sz="1800"/>
              <a:t> </a:t>
            </a:r>
            <a:r>
              <a:rPr lang="en-US" altLang="en-US" sz="1800"/>
              <a:t>детских</a:t>
            </a:r>
            <a:r>
              <a:rPr lang="en-US" altLang="ru-RU" sz="1800"/>
              <a:t> </a:t>
            </a:r>
            <a:r>
              <a:rPr lang="en-US" altLang="en-US" sz="1800"/>
              <a:t>книг</a:t>
            </a:r>
            <a:r>
              <a:rPr lang="en-US" altLang="ru-RU" sz="1800"/>
              <a:t>,</a:t>
            </a:r>
          </a:p>
          <a:p>
            <a:r>
              <a:rPr lang="ru-RU" altLang="en-US" sz="1800">
                <a:sym typeface="+mn-ea"/>
              </a:rPr>
              <a:t>знакомство 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детей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с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графическими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изобразительными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материалами</a:t>
            </a:r>
            <a:r>
              <a:rPr lang="en-US" altLang="ru-RU" sz="1800">
                <a:sym typeface="+mn-ea"/>
              </a:rPr>
              <a:t>, </a:t>
            </a:r>
            <a:r>
              <a:rPr lang="en-US" altLang="en-US" sz="1800">
                <a:sym typeface="+mn-ea"/>
              </a:rPr>
              <a:t>возможностями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их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использования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в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собственной</a:t>
            </a:r>
            <a:r>
              <a:rPr lang="en-US" altLang="ru-RU" sz="1800">
                <a:sym typeface="+mn-ea"/>
              </a:rPr>
              <a:t> </a:t>
            </a:r>
            <a:r>
              <a:rPr lang="en-US" altLang="en-US" sz="1800">
                <a:sym typeface="+mn-ea"/>
              </a:rPr>
              <a:t>деятельности</a:t>
            </a:r>
            <a:r>
              <a:rPr lang="en-US" altLang="ru-RU" sz="1800">
                <a:sym typeface="+mn-ea"/>
              </a:rPr>
              <a:t>;</a:t>
            </a:r>
            <a:endParaRPr lang="en-US" altLang="ru-RU" sz="1800"/>
          </a:p>
          <a:p>
            <a:r>
              <a:rPr lang="en-US" altLang="ru-RU" sz="1800"/>
              <a:t> </a:t>
            </a:r>
            <a:r>
              <a:rPr lang="en-US" altLang="en-US" sz="1800"/>
              <a:t>привлеч</a:t>
            </a:r>
            <a:r>
              <a:rPr lang="ru-RU" altLang="en-US" sz="1800"/>
              <a:t>ение</a:t>
            </a:r>
            <a:r>
              <a:rPr lang="en-US" altLang="ru-RU" sz="1800"/>
              <a:t> </a:t>
            </a:r>
            <a:r>
              <a:rPr lang="en-US" altLang="en-US" sz="1800"/>
              <a:t>родителей</a:t>
            </a:r>
            <a:r>
              <a:rPr lang="en-US" altLang="ru-RU" sz="1800"/>
              <a:t> </a:t>
            </a:r>
            <a:r>
              <a:rPr lang="en-US" altLang="en-US" sz="1800"/>
              <a:t>к</a:t>
            </a:r>
            <a:r>
              <a:rPr lang="en-US" altLang="ru-RU" sz="1800"/>
              <a:t> </a:t>
            </a:r>
            <a:r>
              <a:rPr lang="en-US" altLang="en-US" sz="1800"/>
              <a:t>участию</a:t>
            </a:r>
            <a:r>
              <a:rPr lang="en-US" altLang="ru-RU" sz="1800"/>
              <a:t> </a:t>
            </a:r>
            <a:r>
              <a:rPr lang="en-US" altLang="en-US" sz="1800"/>
              <a:t>в</a:t>
            </a:r>
            <a:r>
              <a:rPr lang="en-US" altLang="ru-RU" sz="1800"/>
              <a:t> </a:t>
            </a:r>
            <a:r>
              <a:rPr lang="en-US" altLang="en-US" sz="1800"/>
              <a:t>реализации</a:t>
            </a:r>
            <a:r>
              <a:rPr lang="en-US" altLang="ru-RU" sz="1800"/>
              <a:t> </a:t>
            </a:r>
            <a:r>
              <a:rPr lang="en-US" altLang="en-US" sz="1800"/>
              <a:t>проекта</a:t>
            </a:r>
            <a:r>
              <a:rPr lang="en-US" altLang="ru-RU" sz="1800"/>
              <a:t>.</a:t>
            </a:r>
          </a:p>
        </p:txBody>
      </p:sp>
      <p:pic>
        <p:nvPicPr>
          <p:cNvPr id="2" name="Изображение 1" descr="2556034004bf820a5c09dc57ac42d12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997200"/>
            <a:ext cx="2317115" cy="3429000"/>
          </a:xfrm>
          <a:prstGeom prst="rect">
            <a:avLst/>
          </a:prstGeom>
        </p:spPr>
      </p:pic>
      <p:pic>
        <p:nvPicPr>
          <p:cNvPr id="3" name="Изображение 2" descr="IMG_20260405_133200_1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800" y="2997200"/>
            <a:ext cx="2423160" cy="319595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950" y="116840"/>
            <a:ext cx="5931535" cy="914400"/>
          </a:xfrm>
        </p:spPr>
        <p:txBody>
          <a:bodyPr/>
          <a:lstStyle/>
          <a:p>
            <a:r>
              <a:rPr lang="en-US" altLang="en-US"/>
              <a:t>Задачи</a:t>
            </a:r>
            <a:r>
              <a:rPr lang="en-US" altLang="ru-RU"/>
              <a:t>: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>
          <a:xfrm>
            <a:off x="457200" y="1052830"/>
            <a:ext cx="8229600" cy="4068445"/>
          </a:xfrm>
        </p:spPr>
        <p:txBody>
          <a:bodyPr/>
          <a:lstStyle/>
          <a:p>
            <a:r>
              <a:rPr lang="en-US" altLang="en-US" sz="1800"/>
              <a:t>познакомить</a:t>
            </a:r>
            <a:r>
              <a:rPr lang="en-US" altLang="ru-RU" sz="1800"/>
              <a:t> </a:t>
            </a:r>
            <a:r>
              <a:rPr lang="en-US" altLang="en-US" sz="1800"/>
              <a:t>детей</a:t>
            </a:r>
            <a:r>
              <a:rPr lang="en-US" altLang="ru-RU" sz="1800"/>
              <a:t> </a:t>
            </a:r>
            <a:r>
              <a:rPr lang="en-US" altLang="en-US" sz="1800"/>
              <a:t>с</a:t>
            </a:r>
            <a:r>
              <a:rPr lang="en-US" altLang="ru-RU" sz="1800"/>
              <a:t> </a:t>
            </a:r>
            <a:r>
              <a:rPr lang="en-US" altLang="en-US" sz="1800"/>
              <a:t>художниками</a:t>
            </a:r>
            <a:r>
              <a:rPr lang="en-US" altLang="ru-RU" sz="1800"/>
              <a:t>-</a:t>
            </a:r>
            <a:r>
              <a:rPr lang="en-US" altLang="en-US" sz="1800"/>
              <a:t>иллюстраторами</a:t>
            </a:r>
            <a:r>
              <a:rPr lang="en-US" altLang="ru-RU" sz="1800"/>
              <a:t> </a:t>
            </a:r>
            <a:r>
              <a:rPr lang="en-US" altLang="en-US" sz="1800"/>
              <a:t>детских</a:t>
            </a:r>
            <a:r>
              <a:rPr lang="en-US" altLang="ru-RU" sz="1800"/>
              <a:t> </a:t>
            </a:r>
            <a:r>
              <a:rPr lang="en-US" altLang="en-US" sz="1800"/>
              <a:t>книг</a:t>
            </a:r>
            <a:r>
              <a:rPr lang="en-US" altLang="ru-RU" sz="1800"/>
              <a:t> (, </a:t>
            </a:r>
            <a:r>
              <a:rPr lang="en-US" altLang="en-US" sz="1800"/>
              <a:t>Е</a:t>
            </a:r>
            <a:r>
              <a:rPr lang="en-US" altLang="ru-RU" sz="1800"/>
              <a:t>.</a:t>
            </a:r>
            <a:r>
              <a:rPr lang="en-US" altLang="en-US" sz="1800"/>
              <a:t>М</a:t>
            </a:r>
            <a:r>
              <a:rPr lang="en-US" altLang="ru-RU" sz="1800"/>
              <a:t>.</a:t>
            </a:r>
            <a:r>
              <a:rPr lang="en-US" altLang="en-US" sz="1800"/>
              <a:t>Рач</a:t>
            </a:r>
            <a:r>
              <a:rPr lang="ru-RU" altLang="en-US" sz="1800"/>
              <a:t>ё</a:t>
            </a:r>
            <a:r>
              <a:rPr lang="en-US" altLang="en-US" sz="1800"/>
              <a:t>в</a:t>
            </a:r>
            <a:r>
              <a:rPr lang="en-US" altLang="ru-RU" sz="1800"/>
              <a:t>, </a:t>
            </a:r>
            <a:r>
              <a:rPr lang="en-US" altLang="en-US" sz="1800"/>
              <a:t>Ю</a:t>
            </a:r>
            <a:r>
              <a:rPr lang="en-US" altLang="ru-RU" sz="1800"/>
              <a:t>.</a:t>
            </a:r>
            <a:r>
              <a:rPr lang="en-US" altLang="en-US" sz="1800"/>
              <a:t>А</a:t>
            </a:r>
            <a:r>
              <a:rPr lang="en-US" altLang="ru-RU" sz="1800"/>
              <a:t>.</a:t>
            </a:r>
            <a:r>
              <a:rPr lang="en-US" altLang="en-US" sz="1800"/>
              <a:t>Васнецов</a:t>
            </a:r>
            <a:r>
              <a:rPr lang="en-US" altLang="ru-RU" sz="1800"/>
              <a:t> </a:t>
            </a:r>
            <a:r>
              <a:rPr lang="en-US" altLang="en-US" sz="1800"/>
              <a:t>и</a:t>
            </a:r>
            <a:r>
              <a:rPr lang="en-US" altLang="ru-RU" sz="1800"/>
              <a:t> </a:t>
            </a:r>
            <a:r>
              <a:rPr lang="en-US" altLang="en-US" sz="1800"/>
              <a:t>Е</a:t>
            </a:r>
            <a:r>
              <a:rPr lang="en-US" altLang="ru-RU" sz="1800"/>
              <a:t>.</a:t>
            </a:r>
            <a:r>
              <a:rPr lang="en-US" altLang="en-US" sz="1800"/>
              <a:t>Н</a:t>
            </a:r>
            <a:r>
              <a:rPr lang="en-US" altLang="ru-RU" sz="1800"/>
              <a:t>. </a:t>
            </a:r>
            <a:r>
              <a:rPr lang="en-US" altLang="en-US" sz="1800"/>
              <a:t>Чарушин</a:t>
            </a:r>
            <a:r>
              <a:rPr lang="en-US" altLang="ru-RU" sz="1800"/>
              <a:t>, </a:t>
            </a:r>
            <a:r>
              <a:rPr lang="en-US" altLang="en-US" sz="1800"/>
              <a:t>Сутеев</a:t>
            </a:r>
            <a:r>
              <a:rPr lang="en-US" altLang="ru-RU" sz="1800"/>
              <a:t> </a:t>
            </a:r>
            <a:r>
              <a:rPr lang="en-US" altLang="en-US" sz="1800"/>
              <a:t>В</a:t>
            </a:r>
            <a:r>
              <a:rPr lang="en-US" altLang="ru-RU" sz="1800"/>
              <a:t>.</a:t>
            </a:r>
            <a:r>
              <a:rPr lang="en-US" altLang="en-US" sz="1800"/>
              <a:t>Г</a:t>
            </a:r>
            <a:r>
              <a:rPr lang="en-US" altLang="ru-RU" sz="1800"/>
              <a:t>.), </a:t>
            </a:r>
            <a:r>
              <a:rPr lang="en-US" altLang="en-US" sz="1800"/>
              <a:t>выразительными</a:t>
            </a:r>
            <a:r>
              <a:rPr lang="en-US" altLang="ru-RU" sz="1800"/>
              <a:t> </a:t>
            </a:r>
            <a:r>
              <a:rPr lang="en-US" altLang="en-US" sz="1800"/>
              <a:t>средствами</a:t>
            </a:r>
            <a:r>
              <a:rPr lang="en-US" altLang="ru-RU" sz="1800"/>
              <a:t>, </a:t>
            </a:r>
            <a:r>
              <a:rPr lang="en-US" altLang="en-US" sz="1800"/>
              <a:t>индивидуальной</a:t>
            </a:r>
            <a:r>
              <a:rPr lang="en-US" altLang="ru-RU" sz="1800"/>
              <a:t> </a:t>
            </a:r>
            <a:r>
              <a:rPr lang="en-US" altLang="en-US" sz="1800"/>
              <a:t>манерой</a:t>
            </a:r>
            <a:r>
              <a:rPr lang="en-US" altLang="ru-RU" sz="1800"/>
              <a:t> </a:t>
            </a:r>
            <a:r>
              <a:rPr lang="en-US" altLang="en-US" sz="1800"/>
              <a:t>передачи</a:t>
            </a:r>
            <a:r>
              <a:rPr lang="en-US" altLang="ru-RU" sz="1800"/>
              <a:t> </a:t>
            </a:r>
            <a:r>
              <a:rPr lang="en-US" altLang="en-US" sz="1800"/>
              <a:t>образа</a:t>
            </a:r>
            <a:r>
              <a:rPr lang="en-US" altLang="ru-RU" sz="1800"/>
              <a:t>;</a:t>
            </a:r>
          </a:p>
          <a:p>
            <a:r>
              <a:rPr lang="en-US" altLang="en-US" sz="1800"/>
              <a:t>познакомить</a:t>
            </a:r>
            <a:r>
              <a:rPr lang="en-US" altLang="ru-RU" sz="1800"/>
              <a:t> </a:t>
            </a:r>
            <a:r>
              <a:rPr lang="en-US" altLang="en-US" sz="1800"/>
              <a:t>детей</a:t>
            </a:r>
            <a:r>
              <a:rPr lang="en-US" altLang="ru-RU" sz="1800"/>
              <a:t> </a:t>
            </a:r>
            <a:r>
              <a:rPr lang="en-US" altLang="en-US" sz="1800"/>
              <a:t>с</a:t>
            </a:r>
            <a:r>
              <a:rPr lang="en-US" altLang="ru-RU" sz="1800"/>
              <a:t> </a:t>
            </a:r>
            <a:r>
              <a:rPr lang="en-US" altLang="en-US" sz="1800"/>
              <a:t>графическими</a:t>
            </a:r>
            <a:r>
              <a:rPr lang="en-US" altLang="ru-RU" sz="1800"/>
              <a:t> </a:t>
            </a:r>
            <a:r>
              <a:rPr lang="en-US" altLang="en-US" sz="1800"/>
              <a:t>изобразительными</a:t>
            </a:r>
            <a:r>
              <a:rPr lang="en-US" altLang="ru-RU" sz="1800"/>
              <a:t> </a:t>
            </a:r>
            <a:r>
              <a:rPr lang="en-US" altLang="en-US" sz="1800"/>
              <a:t>материалами</a:t>
            </a:r>
            <a:r>
              <a:rPr lang="en-US" altLang="ru-RU" sz="1800"/>
              <a:t>, </a:t>
            </a:r>
            <a:r>
              <a:rPr lang="en-US" altLang="en-US" sz="1800"/>
              <a:t>возможностями</a:t>
            </a:r>
            <a:r>
              <a:rPr lang="en-US" altLang="ru-RU" sz="1800"/>
              <a:t> </a:t>
            </a:r>
            <a:r>
              <a:rPr lang="en-US" altLang="en-US" sz="1800"/>
              <a:t>их</a:t>
            </a:r>
            <a:r>
              <a:rPr lang="en-US" altLang="ru-RU" sz="1800"/>
              <a:t> </a:t>
            </a:r>
            <a:r>
              <a:rPr lang="en-US" altLang="en-US" sz="1800"/>
              <a:t>использования</a:t>
            </a:r>
            <a:r>
              <a:rPr lang="en-US" altLang="ru-RU" sz="1800"/>
              <a:t> </a:t>
            </a:r>
            <a:r>
              <a:rPr lang="en-US" altLang="en-US" sz="1800"/>
              <a:t>в</a:t>
            </a:r>
            <a:r>
              <a:rPr lang="en-US" altLang="ru-RU" sz="1800"/>
              <a:t> </a:t>
            </a:r>
            <a:r>
              <a:rPr lang="en-US" altLang="en-US" sz="1800"/>
              <a:t>собственной</a:t>
            </a:r>
            <a:r>
              <a:rPr lang="en-US" altLang="ru-RU" sz="1800"/>
              <a:t> </a:t>
            </a:r>
            <a:r>
              <a:rPr lang="en-US" altLang="en-US" sz="1800"/>
              <a:t>деятельности</a:t>
            </a:r>
            <a:r>
              <a:rPr lang="en-US" altLang="ru-RU" sz="1800"/>
              <a:t>;</a:t>
            </a:r>
          </a:p>
          <a:p>
            <a:r>
              <a:rPr lang="en-US" altLang="en-US" sz="1800"/>
              <a:t>формировать</a:t>
            </a:r>
            <a:r>
              <a:rPr lang="en-US" altLang="ru-RU" sz="1800"/>
              <a:t> </a:t>
            </a:r>
            <a:r>
              <a:rPr lang="en-US" altLang="en-US" sz="1800"/>
              <a:t>у</a:t>
            </a:r>
            <a:r>
              <a:rPr lang="en-US" altLang="ru-RU" sz="1800"/>
              <a:t> </a:t>
            </a:r>
            <a:r>
              <a:rPr lang="en-US" altLang="en-US" sz="1800"/>
              <a:t>детей</a:t>
            </a:r>
            <a:r>
              <a:rPr lang="en-US" altLang="ru-RU" sz="1800"/>
              <a:t> </a:t>
            </a:r>
            <a:r>
              <a:rPr lang="en-US" altLang="en-US" sz="1800"/>
              <a:t>устойчивый</a:t>
            </a:r>
            <a:r>
              <a:rPr lang="en-US" altLang="ru-RU" sz="1800"/>
              <a:t> </a:t>
            </a:r>
            <a:r>
              <a:rPr lang="en-US" altLang="en-US" sz="1800"/>
              <a:t>интерес</a:t>
            </a:r>
            <a:r>
              <a:rPr lang="en-US" altLang="ru-RU" sz="1800"/>
              <a:t> </a:t>
            </a:r>
            <a:r>
              <a:rPr lang="en-US" altLang="en-US" sz="1800"/>
              <a:t>к</a:t>
            </a:r>
            <a:r>
              <a:rPr lang="en-US" altLang="ru-RU" sz="1800"/>
              <a:t> </a:t>
            </a:r>
            <a:r>
              <a:rPr lang="en-US" altLang="en-US" sz="1800"/>
              <a:t>творчеству</a:t>
            </a:r>
            <a:r>
              <a:rPr lang="en-US" altLang="ru-RU" sz="1800"/>
              <a:t> </a:t>
            </a:r>
            <a:r>
              <a:rPr lang="en-US" altLang="en-US" sz="1800"/>
              <a:t>художников</a:t>
            </a:r>
            <a:r>
              <a:rPr lang="en-US" altLang="ru-RU" sz="1800"/>
              <a:t> – </a:t>
            </a:r>
            <a:r>
              <a:rPr lang="en-US" altLang="en-US" sz="1800"/>
              <a:t>иллюстраторов</a:t>
            </a:r>
            <a:r>
              <a:rPr lang="en-US" altLang="ru-RU" sz="1800"/>
              <a:t>;</a:t>
            </a:r>
          </a:p>
          <a:p>
            <a:r>
              <a:rPr lang="en-US" altLang="en-US" sz="1800"/>
              <a:t>формировать</a:t>
            </a:r>
            <a:r>
              <a:rPr lang="en-US" altLang="ru-RU" sz="1800"/>
              <a:t> </a:t>
            </a:r>
            <a:r>
              <a:rPr lang="en-US" altLang="en-US" sz="1800"/>
              <a:t>эстетическое</a:t>
            </a:r>
            <a:r>
              <a:rPr lang="en-US" altLang="ru-RU" sz="1800"/>
              <a:t> </a:t>
            </a:r>
            <a:r>
              <a:rPr lang="en-US" altLang="en-US" sz="1800"/>
              <a:t>отношение</a:t>
            </a:r>
            <a:r>
              <a:rPr lang="en-US" altLang="ru-RU" sz="1800"/>
              <a:t> </a:t>
            </a:r>
            <a:r>
              <a:rPr lang="en-US" altLang="en-US" sz="1800"/>
              <a:t>к</a:t>
            </a:r>
            <a:r>
              <a:rPr lang="en-US" altLang="ru-RU" sz="1800"/>
              <a:t> </a:t>
            </a:r>
            <a:r>
              <a:rPr lang="en-US" altLang="en-US" sz="1800"/>
              <a:t>окружающему</a:t>
            </a:r>
            <a:r>
              <a:rPr lang="en-US" altLang="ru-RU" sz="1800"/>
              <a:t> </a:t>
            </a:r>
            <a:r>
              <a:rPr lang="en-US" altLang="en-US" sz="1800"/>
              <a:t>миру</a:t>
            </a:r>
            <a:r>
              <a:rPr lang="en-US" altLang="ru-RU" sz="1800"/>
              <a:t>, </a:t>
            </a:r>
            <a:r>
              <a:rPr lang="en-US" altLang="en-US" sz="1800"/>
              <a:t>эмоциональную</a:t>
            </a:r>
            <a:r>
              <a:rPr lang="en-US" altLang="ru-RU" sz="1800"/>
              <a:t> </a:t>
            </a:r>
            <a:r>
              <a:rPr lang="en-US" altLang="en-US" sz="1800"/>
              <a:t>отзывчивость</a:t>
            </a:r>
            <a:r>
              <a:rPr lang="en-US" altLang="ru-RU" sz="1800"/>
              <a:t> </a:t>
            </a:r>
            <a:r>
              <a:rPr lang="en-US" altLang="en-US" sz="1800"/>
              <a:t>на</a:t>
            </a:r>
            <a:r>
              <a:rPr lang="en-US" altLang="ru-RU" sz="1800"/>
              <a:t> </a:t>
            </a:r>
            <a:r>
              <a:rPr lang="en-US" altLang="en-US" sz="1800"/>
              <a:t>художественные</a:t>
            </a:r>
            <a:r>
              <a:rPr lang="en-US" altLang="ru-RU" sz="1800"/>
              <a:t> </a:t>
            </a:r>
            <a:r>
              <a:rPr lang="en-US" altLang="en-US" sz="1800"/>
              <a:t>произведения</a:t>
            </a:r>
            <a:r>
              <a:rPr lang="en-US" altLang="ru-RU" sz="1800"/>
              <a:t>;</a:t>
            </a:r>
          </a:p>
          <a:p>
            <a:r>
              <a:rPr lang="en-US" altLang="en-US" sz="1800"/>
              <a:t>развивать</a:t>
            </a:r>
            <a:r>
              <a:rPr lang="en-US" altLang="ru-RU" sz="1800"/>
              <a:t> </a:t>
            </a:r>
            <a:r>
              <a:rPr lang="en-US" altLang="en-US" sz="1800"/>
              <a:t>творческую</a:t>
            </a:r>
            <a:r>
              <a:rPr lang="en-US" altLang="ru-RU" sz="1800"/>
              <a:t> </a:t>
            </a:r>
            <a:r>
              <a:rPr lang="en-US" altLang="en-US" sz="1800"/>
              <a:t>активность</a:t>
            </a:r>
            <a:r>
              <a:rPr lang="en-US" altLang="ru-RU" sz="1800"/>
              <a:t> </a:t>
            </a:r>
            <a:r>
              <a:rPr lang="en-US" altLang="en-US" sz="1800"/>
              <a:t>в</a:t>
            </a:r>
            <a:r>
              <a:rPr lang="en-US" altLang="ru-RU" sz="1800"/>
              <a:t> </a:t>
            </a:r>
            <a:r>
              <a:rPr lang="en-US" altLang="en-US" sz="1800"/>
              <a:t>создании</a:t>
            </a:r>
            <a:r>
              <a:rPr lang="en-US" altLang="ru-RU" sz="1800"/>
              <a:t> </a:t>
            </a:r>
            <a:r>
              <a:rPr lang="en-US" altLang="en-US" sz="1800"/>
              <a:t>собственных</a:t>
            </a:r>
            <a:r>
              <a:rPr lang="en-US" altLang="ru-RU" sz="1800"/>
              <a:t> </a:t>
            </a:r>
            <a:r>
              <a:rPr lang="en-US" altLang="en-US" sz="1800"/>
              <a:t>сюжетных</a:t>
            </a:r>
            <a:r>
              <a:rPr lang="en-US" altLang="ru-RU" sz="1800"/>
              <a:t> </a:t>
            </a:r>
            <a:r>
              <a:rPr lang="en-US" altLang="en-US" sz="1800"/>
              <a:t>композиций</a:t>
            </a:r>
            <a:r>
              <a:rPr lang="en-US" altLang="ru-RU" sz="1800"/>
              <a:t>;</a:t>
            </a:r>
          </a:p>
          <a:p>
            <a:r>
              <a:rPr lang="en-US" altLang="en-US" sz="1800"/>
              <a:t>воспитывать</a:t>
            </a:r>
            <a:r>
              <a:rPr lang="en-US" altLang="ru-RU" sz="1800"/>
              <a:t> </a:t>
            </a:r>
            <a:r>
              <a:rPr lang="en-US" altLang="en-US" sz="1800"/>
              <a:t>внимательное</a:t>
            </a:r>
            <a:r>
              <a:rPr lang="en-US" altLang="ru-RU" sz="1800"/>
              <a:t> </a:t>
            </a:r>
            <a:r>
              <a:rPr lang="en-US" altLang="en-US" sz="1800"/>
              <a:t>и</a:t>
            </a:r>
            <a:r>
              <a:rPr lang="en-US" altLang="ru-RU" sz="1800"/>
              <a:t> </a:t>
            </a:r>
            <a:r>
              <a:rPr lang="en-US" altLang="en-US" sz="1800"/>
              <a:t>бережное</a:t>
            </a:r>
            <a:r>
              <a:rPr lang="en-US" altLang="ru-RU" sz="1800"/>
              <a:t> </a:t>
            </a:r>
            <a:r>
              <a:rPr lang="en-US" altLang="en-US" sz="1800"/>
              <a:t>отношение</a:t>
            </a:r>
            <a:r>
              <a:rPr lang="en-US" altLang="ru-RU" sz="1800"/>
              <a:t> </a:t>
            </a:r>
            <a:r>
              <a:rPr lang="en-US" altLang="en-US" sz="1800"/>
              <a:t>к</a:t>
            </a:r>
            <a:r>
              <a:rPr lang="en-US" altLang="ru-RU" sz="1800"/>
              <a:t> </a:t>
            </a:r>
            <a:r>
              <a:rPr lang="en-US" altLang="en-US" sz="1800"/>
              <a:t>книге</a:t>
            </a:r>
            <a:r>
              <a:rPr lang="en-US" altLang="ru-RU" sz="1800"/>
              <a:t>, </a:t>
            </a:r>
            <a:r>
              <a:rPr lang="en-US" altLang="en-US" sz="1800"/>
              <a:t>желание</a:t>
            </a:r>
            <a:r>
              <a:rPr lang="en-US" altLang="ru-RU" sz="1800"/>
              <a:t> </a:t>
            </a:r>
            <a:r>
              <a:rPr lang="ru-RU" altLang="en-US" sz="1800"/>
              <a:t>    </a:t>
            </a:r>
            <a:r>
              <a:rPr lang="en-US" altLang="en-US" sz="1800"/>
              <a:t>постоянно</a:t>
            </a:r>
            <a:r>
              <a:rPr lang="en-US" altLang="ru-RU" sz="1800"/>
              <a:t> </a:t>
            </a:r>
            <a:r>
              <a:rPr lang="en-US" altLang="en-US" sz="1800"/>
              <a:t>общаться</a:t>
            </a:r>
            <a:r>
              <a:rPr lang="en-US" altLang="ru-RU" sz="1800"/>
              <a:t> </a:t>
            </a:r>
            <a:r>
              <a:rPr lang="en-US" altLang="en-US" sz="1800"/>
              <a:t>с</a:t>
            </a:r>
            <a:r>
              <a:rPr lang="en-US" altLang="ru-RU" sz="1800"/>
              <a:t> </a:t>
            </a:r>
            <a:r>
              <a:rPr lang="en-US" altLang="en-US" sz="1800"/>
              <a:t>ней</a:t>
            </a:r>
            <a:r>
              <a:rPr lang="ru-RU" altLang="en-US" sz="180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/>
              <a:t>1 </a:t>
            </a:r>
            <a:r>
              <a:rPr lang="en-US" altLang="en-US"/>
              <a:t>этап</a:t>
            </a:r>
            <a:r>
              <a:rPr lang="en-US" altLang="ru-RU"/>
              <a:t> </a:t>
            </a:r>
            <a:r>
              <a:rPr lang="en-US" altLang="en-US"/>
              <a:t>подготовительный</a:t>
            </a:r>
            <a:r>
              <a:rPr lang="en-US" altLang="ru-RU"/>
              <a:t>: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800"/>
              <a:t>Доведение</a:t>
            </a:r>
            <a:r>
              <a:rPr lang="en-US" altLang="ru-RU" sz="1800"/>
              <a:t> </a:t>
            </a:r>
            <a:r>
              <a:rPr lang="en-US" altLang="en-US" sz="1800"/>
              <a:t>до</a:t>
            </a:r>
            <a:r>
              <a:rPr lang="en-US" altLang="ru-RU" sz="1800"/>
              <a:t> </a:t>
            </a:r>
            <a:r>
              <a:rPr lang="en-US" altLang="en-US" sz="1800"/>
              <a:t>сведения</a:t>
            </a:r>
            <a:r>
              <a:rPr lang="en-US" altLang="ru-RU" sz="1800"/>
              <a:t> </a:t>
            </a:r>
            <a:r>
              <a:rPr lang="en-US" altLang="en-US" sz="1800"/>
              <a:t>родителей</a:t>
            </a:r>
            <a:r>
              <a:rPr lang="en-US" altLang="ru-RU" sz="1800"/>
              <a:t> </a:t>
            </a:r>
            <a:r>
              <a:rPr lang="en-US" altLang="en-US" sz="1800"/>
              <a:t>воспитанников</a:t>
            </a:r>
            <a:r>
              <a:rPr lang="en-US" altLang="ru-RU" sz="1800"/>
              <a:t> </a:t>
            </a:r>
            <a:r>
              <a:rPr lang="ru-RU" altLang="en-US" sz="1800"/>
              <a:t>актуальности</a:t>
            </a:r>
            <a:r>
              <a:rPr lang="en-US" altLang="ru-RU" sz="1800"/>
              <a:t> </a:t>
            </a:r>
            <a:r>
              <a:rPr lang="en-US" altLang="en-US" sz="1800"/>
              <a:t>и</a:t>
            </a:r>
            <a:r>
              <a:rPr lang="en-US" altLang="ru-RU" sz="1800"/>
              <a:t> </a:t>
            </a:r>
            <a:r>
              <a:rPr lang="en-US" altLang="en-US" sz="1800"/>
              <a:t>цели</a:t>
            </a:r>
            <a:r>
              <a:rPr lang="en-US" altLang="ru-RU" sz="1800"/>
              <a:t> </a:t>
            </a:r>
            <a:r>
              <a:rPr lang="en-US" altLang="en-US" sz="1800"/>
              <a:t>проекта</a:t>
            </a:r>
            <a:r>
              <a:rPr lang="en-US" altLang="ru-RU" sz="1800"/>
              <a:t>.</a:t>
            </a:r>
          </a:p>
          <a:p>
            <a:r>
              <a:rPr lang="en-US" altLang="en-US" sz="1800"/>
              <a:t>Подбор</a:t>
            </a:r>
            <a:r>
              <a:rPr lang="en-US" altLang="ru-RU" sz="1800"/>
              <a:t> </a:t>
            </a:r>
            <a:r>
              <a:rPr lang="en-US" altLang="en-US" sz="1800"/>
              <a:t>художественной</a:t>
            </a:r>
            <a:r>
              <a:rPr lang="en-US" altLang="ru-RU" sz="1800"/>
              <a:t> </a:t>
            </a:r>
            <a:r>
              <a:rPr lang="en-US" altLang="en-US" sz="1800"/>
              <a:t>литературы</a:t>
            </a:r>
            <a:r>
              <a:rPr lang="en-US" altLang="ru-RU" sz="1800"/>
              <a:t> </a:t>
            </a:r>
            <a:r>
              <a:rPr lang="en-US" altLang="en-US" sz="1800"/>
              <a:t>для</a:t>
            </a:r>
            <a:r>
              <a:rPr lang="en-US" altLang="ru-RU" sz="1800"/>
              <a:t> </a:t>
            </a:r>
            <a:r>
              <a:rPr lang="en-US" altLang="en-US" sz="1800"/>
              <a:t>чтения</a:t>
            </a:r>
            <a:r>
              <a:rPr lang="en-US" altLang="ru-RU" sz="1800"/>
              <a:t> </a:t>
            </a:r>
            <a:r>
              <a:rPr lang="en-US" altLang="en-US" sz="1800"/>
              <a:t>детей</a:t>
            </a:r>
            <a:r>
              <a:rPr lang="en-US" altLang="ru-RU" sz="1800"/>
              <a:t> </a:t>
            </a:r>
            <a:r>
              <a:rPr lang="en-US" altLang="en-US" sz="1800"/>
              <a:t>с</a:t>
            </a:r>
            <a:r>
              <a:rPr lang="en-US" altLang="ru-RU" sz="1800"/>
              <a:t> </a:t>
            </a:r>
            <a:r>
              <a:rPr lang="ru-RU" altLang="en-US" sz="1800"/>
              <a:t>иллюстрациями разных художников.</a:t>
            </a:r>
            <a:endParaRPr lang="en-US" altLang="en-US" sz="1800"/>
          </a:p>
          <a:p>
            <a:r>
              <a:rPr lang="en-US" altLang="ru-RU" sz="1800"/>
              <a:t>3.</a:t>
            </a:r>
            <a:r>
              <a:rPr lang="en-US" altLang="en-US" sz="1800"/>
              <a:t>Подбор</a:t>
            </a:r>
            <a:r>
              <a:rPr lang="en-US" altLang="ru-RU" sz="1800"/>
              <a:t> </a:t>
            </a:r>
            <a:r>
              <a:rPr lang="en-US" altLang="en-US" sz="1800"/>
              <a:t>дидактических</a:t>
            </a:r>
            <a:r>
              <a:rPr lang="en-US" altLang="ru-RU" sz="1800"/>
              <a:t> </a:t>
            </a:r>
            <a:r>
              <a:rPr lang="en-US" altLang="en-US" sz="1800"/>
              <a:t>игр</a:t>
            </a:r>
            <a:r>
              <a:rPr lang="en-US" altLang="ru-RU" sz="1800"/>
              <a:t> </a:t>
            </a:r>
            <a:r>
              <a:rPr lang="en-US" altLang="en-US" sz="1800"/>
              <a:t>по</a:t>
            </a:r>
            <a:r>
              <a:rPr lang="en-US" altLang="ru-RU" sz="1800"/>
              <a:t> </a:t>
            </a:r>
            <a:r>
              <a:rPr lang="en-US" altLang="en-US" sz="1800"/>
              <a:t>данной</a:t>
            </a:r>
            <a:r>
              <a:rPr lang="en-US" altLang="ru-RU" sz="1800"/>
              <a:t> </a:t>
            </a:r>
            <a:r>
              <a:rPr lang="en-US" altLang="en-US" sz="1800"/>
              <a:t>теме</a:t>
            </a:r>
          </a:p>
          <a:p>
            <a:r>
              <a:rPr lang="en-US" altLang="ru-RU" sz="1800"/>
              <a:t>4.</a:t>
            </a:r>
            <a:r>
              <a:rPr lang="en-US" altLang="en-US" sz="1800"/>
              <a:t>Работа</a:t>
            </a:r>
            <a:r>
              <a:rPr lang="en-US" altLang="ru-RU" sz="1800"/>
              <a:t> </a:t>
            </a:r>
            <a:r>
              <a:rPr lang="en-US" altLang="en-US" sz="1800"/>
              <a:t>с</a:t>
            </a:r>
            <a:r>
              <a:rPr lang="en-US" altLang="ru-RU" sz="1800"/>
              <a:t> </a:t>
            </a:r>
            <a:r>
              <a:rPr lang="en-US" altLang="en-US" sz="1800"/>
              <a:t>методическим</a:t>
            </a:r>
            <a:r>
              <a:rPr lang="en-US" altLang="ru-RU" sz="1800"/>
              <a:t> </a:t>
            </a:r>
            <a:r>
              <a:rPr lang="en-US" altLang="en-US" sz="1800"/>
              <a:t>материалом</a:t>
            </a:r>
            <a:r>
              <a:rPr lang="en-US" altLang="ru-RU" sz="1800"/>
              <a:t>, </a:t>
            </a:r>
            <a:r>
              <a:rPr lang="en-US" altLang="en-US" sz="1800"/>
              <a:t>методической</a:t>
            </a:r>
            <a:r>
              <a:rPr lang="en-US" altLang="ru-RU" sz="1800"/>
              <a:t> </a:t>
            </a:r>
            <a:r>
              <a:rPr lang="en-US" altLang="en-US" sz="1800"/>
              <a:t>литературой</a:t>
            </a:r>
            <a:r>
              <a:rPr lang="en-US" altLang="ru-RU" sz="1800"/>
              <a:t> </a:t>
            </a:r>
            <a:r>
              <a:rPr lang="en-US" altLang="en-US" sz="1800"/>
              <a:t>по</a:t>
            </a:r>
            <a:r>
              <a:rPr lang="en-US" altLang="ru-RU" sz="1800"/>
              <a:t> </a:t>
            </a:r>
            <a:r>
              <a:rPr lang="en-US" altLang="en-US" sz="1800"/>
              <a:t>данной</a:t>
            </a:r>
            <a:r>
              <a:rPr lang="en-US" altLang="ru-RU" sz="1800"/>
              <a:t> </a:t>
            </a:r>
            <a:r>
              <a:rPr lang="en-US" altLang="en-US" sz="1800"/>
              <a:t>теме</a:t>
            </a:r>
            <a:r>
              <a:rPr lang="en-US" altLang="ru-RU" sz="1800"/>
              <a:t> </a:t>
            </a:r>
            <a:r>
              <a:rPr lang="en-US" altLang="en-US" sz="1800"/>
              <a:t>проекта</a:t>
            </a:r>
            <a:r>
              <a:rPr lang="en-US" altLang="ru-RU" sz="1800"/>
              <a:t>.</a:t>
            </a:r>
          </a:p>
        </p:txBody>
      </p:sp>
      <p:pic>
        <p:nvPicPr>
          <p:cNvPr id="2" name="Изображение 1" descr="22130.750x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40000">
            <a:off x="5922010" y="3771265"/>
            <a:ext cx="1941195" cy="2469515"/>
          </a:xfrm>
          <a:prstGeom prst="rect">
            <a:avLst/>
          </a:prstGeom>
        </p:spPr>
      </p:pic>
      <p:pic>
        <p:nvPicPr>
          <p:cNvPr id="3" name="Изображение 2" descr="IMG_20260405_133126_76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880000">
            <a:off x="1353185" y="3950970"/>
            <a:ext cx="2472690" cy="1854835"/>
          </a:xfrm>
          <a:prstGeom prst="rect">
            <a:avLst/>
          </a:prstGeom>
        </p:spPr>
      </p:pic>
      <p:pic>
        <p:nvPicPr>
          <p:cNvPr id="6" name="Изображение 5" descr="IMG_20260313_094700_57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10" y="4293235"/>
            <a:ext cx="2026920" cy="20269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/>
              <a:t>2 </a:t>
            </a:r>
            <a:r>
              <a:rPr lang="en-US" altLang="en-US"/>
              <a:t>этап</a:t>
            </a:r>
            <a:r>
              <a:rPr lang="en-US" altLang="ru-RU"/>
              <a:t> </a:t>
            </a:r>
            <a:r>
              <a:rPr lang="ru-RU" altLang="en-US"/>
              <a:t>основной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ru-RU" sz="1800"/>
              <a:t>1.</a:t>
            </a:r>
            <a:r>
              <a:rPr lang="en-US" altLang="en-US" sz="1800"/>
              <a:t>Проведение</a:t>
            </a:r>
            <a:r>
              <a:rPr lang="en-US" altLang="ru-RU" sz="1800"/>
              <a:t> </a:t>
            </a:r>
            <a:r>
              <a:rPr lang="en-US" altLang="en-US" sz="1800"/>
              <a:t>бесед</a:t>
            </a:r>
            <a:r>
              <a:rPr lang="en-US" altLang="ru-RU" sz="1800"/>
              <a:t> </a:t>
            </a:r>
            <a:r>
              <a:rPr lang="ru-RU" altLang="en-US" sz="1800"/>
              <a:t>о книжной графике и художниках - иллюстраторах.</a:t>
            </a:r>
            <a:endParaRPr lang="en-US" altLang="ru-RU" sz="1800"/>
          </a:p>
          <a:p>
            <a:r>
              <a:rPr lang="en-US" altLang="ru-RU" sz="1800"/>
              <a:t>2.</a:t>
            </a:r>
            <a:r>
              <a:rPr lang="en-US" altLang="en-US" sz="1800"/>
              <a:t>Чтение</a:t>
            </a:r>
            <a:r>
              <a:rPr lang="en-US" altLang="ru-RU" sz="1800"/>
              <a:t> </a:t>
            </a:r>
            <a:r>
              <a:rPr lang="en-US" altLang="en-US" sz="1800"/>
              <a:t>рассказов</a:t>
            </a:r>
            <a:r>
              <a:rPr lang="en-US" altLang="ru-RU" sz="1800"/>
              <a:t>, </a:t>
            </a:r>
            <a:r>
              <a:rPr lang="en-US" altLang="en-US" sz="1800"/>
              <a:t>стихов</a:t>
            </a:r>
            <a:r>
              <a:rPr lang="en-US" altLang="ru-RU" sz="1800"/>
              <a:t>, </a:t>
            </a:r>
            <a:r>
              <a:rPr lang="en-US" altLang="en-US" sz="1800"/>
              <a:t>сказок</a:t>
            </a:r>
            <a:r>
              <a:rPr lang="en-US" altLang="ru-RU" sz="1800"/>
              <a:t>, </a:t>
            </a:r>
            <a:r>
              <a:rPr lang="en-US" altLang="en-US" sz="1800"/>
              <a:t>произведений</a:t>
            </a:r>
            <a:r>
              <a:rPr lang="en-US" altLang="ru-RU" sz="1800"/>
              <a:t> </a:t>
            </a:r>
            <a:r>
              <a:rPr lang="en-US" altLang="en-US" sz="1800"/>
              <a:t>фольклора</a:t>
            </a:r>
            <a:r>
              <a:rPr lang="ru-RU" altLang="en-US" sz="1800"/>
              <a:t> с рассматриванием иллюстраций.</a:t>
            </a:r>
            <a:endParaRPr lang="en-US" altLang="ru-RU" sz="1800"/>
          </a:p>
          <a:p>
            <a:r>
              <a:rPr lang="en-US" altLang="ru-RU" sz="1800"/>
              <a:t>3.</a:t>
            </a:r>
            <a:r>
              <a:rPr lang="en-US" altLang="en-US" sz="1800"/>
              <a:t>Организация</a:t>
            </a:r>
            <a:r>
              <a:rPr lang="en-US" altLang="ru-RU" sz="1800"/>
              <a:t> </a:t>
            </a:r>
            <a:r>
              <a:rPr lang="en-US" altLang="en-US" sz="1800"/>
              <a:t>непосредственной</a:t>
            </a:r>
            <a:r>
              <a:rPr lang="en-US" altLang="ru-RU" sz="1800"/>
              <a:t> </a:t>
            </a:r>
            <a:r>
              <a:rPr lang="en-US" altLang="en-US" sz="1800"/>
              <a:t>образовательной</a:t>
            </a:r>
            <a:r>
              <a:rPr lang="en-US" altLang="ru-RU" sz="1800"/>
              <a:t> </a:t>
            </a:r>
            <a:r>
              <a:rPr lang="en-US" altLang="en-US" sz="1800"/>
              <a:t>деятельности</a:t>
            </a:r>
            <a:r>
              <a:rPr lang="en-US" altLang="ru-RU" sz="1800"/>
              <a:t>.</a:t>
            </a:r>
          </a:p>
          <a:p>
            <a:r>
              <a:rPr lang="en-US" altLang="ru-RU" sz="1800"/>
              <a:t>4.</a:t>
            </a:r>
            <a:r>
              <a:rPr lang="en-US" altLang="en-US" sz="1800"/>
              <a:t>Организация</a:t>
            </a:r>
            <a:r>
              <a:rPr lang="en-US" altLang="ru-RU" sz="1800"/>
              <a:t> </a:t>
            </a:r>
            <a:r>
              <a:rPr lang="en-US" altLang="en-US" sz="1800"/>
              <a:t>выставок</a:t>
            </a:r>
            <a:r>
              <a:rPr lang="en-US" altLang="ru-RU" sz="1800"/>
              <a:t> </a:t>
            </a:r>
            <a:r>
              <a:rPr lang="en-US" altLang="en-US" sz="1800"/>
              <a:t>рисунков</a:t>
            </a:r>
            <a:r>
              <a:rPr lang="en-US" altLang="ru-RU" sz="1800"/>
              <a:t>.</a:t>
            </a:r>
          </a:p>
        </p:txBody>
      </p:sp>
      <p:pic>
        <p:nvPicPr>
          <p:cNvPr id="6" name="Изображение 5" descr="75171269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700000">
            <a:off x="1412240" y="3486785"/>
            <a:ext cx="1895475" cy="2543810"/>
          </a:xfrm>
          <a:prstGeom prst="rect">
            <a:avLst/>
          </a:prstGeom>
        </p:spPr>
      </p:pic>
      <p:pic>
        <p:nvPicPr>
          <p:cNvPr id="7" name="Изображение 6" descr="e1ad5483-2fb2-5a89-84b9-64705d010fc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285" y="3644900"/>
            <a:ext cx="2035175" cy="2705735"/>
          </a:xfrm>
          <a:prstGeom prst="rect">
            <a:avLst/>
          </a:prstGeom>
        </p:spPr>
      </p:pic>
      <p:pic>
        <p:nvPicPr>
          <p:cNvPr id="8" name="Изображение 7" descr="IMG_20260405_133111_50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20000">
            <a:off x="5321300" y="3787775"/>
            <a:ext cx="1835785" cy="24479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/>
              <a:t>3 </a:t>
            </a:r>
            <a:r>
              <a:rPr lang="en-US" altLang="en-US"/>
              <a:t>этап</a:t>
            </a:r>
            <a:r>
              <a:rPr lang="en-US" altLang="ru-RU"/>
              <a:t> </a:t>
            </a:r>
            <a:r>
              <a:rPr lang="en-US" altLang="en-US"/>
              <a:t>заключительный</a:t>
            </a:r>
            <a:r>
              <a:rPr lang="en-US" altLang="ru-RU"/>
              <a:t>:</a:t>
            </a:r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800"/>
              <a:t>Игра</a:t>
            </a:r>
            <a:r>
              <a:rPr lang="en-US" altLang="ru-RU" sz="1800"/>
              <a:t> - </a:t>
            </a:r>
            <a:r>
              <a:rPr lang="en-US" altLang="en-US" sz="1800"/>
              <a:t>викторина</a:t>
            </a:r>
            <a:r>
              <a:rPr lang="en-US" altLang="ru-RU" sz="1800"/>
              <a:t> </a:t>
            </a:r>
            <a:r>
              <a:rPr lang="en-US" altLang="en-US" sz="1800"/>
              <a:t>«Узнай</a:t>
            </a:r>
            <a:r>
              <a:rPr lang="en-US" altLang="ru-RU" sz="1800"/>
              <a:t> </a:t>
            </a:r>
            <a:r>
              <a:rPr lang="en-US" altLang="en-US" sz="1800"/>
              <a:t>сказку</a:t>
            </a:r>
            <a:r>
              <a:rPr lang="en-US" altLang="ru-RU" sz="1800"/>
              <a:t> </a:t>
            </a:r>
            <a:r>
              <a:rPr lang="en-US" altLang="en-US" sz="1800"/>
              <a:t>по</a:t>
            </a:r>
            <a:r>
              <a:rPr lang="en-US" altLang="ru-RU" sz="1800"/>
              <a:t> </a:t>
            </a:r>
            <a:r>
              <a:rPr lang="en-US" altLang="en-US" sz="1800"/>
              <a:t>иллюстрации</a:t>
            </a:r>
            <a:r>
              <a:rPr lang="en-US" altLang="ru-RU" sz="1800"/>
              <a:t> </a:t>
            </a:r>
            <a:r>
              <a:rPr lang="en-US" altLang="en-US" sz="1800"/>
              <a:t>и</a:t>
            </a:r>
            <a:r>
              <a:rPr lang="en-US" altLang="ru-RU" sz="1800"/>
              <a:t> </a:t>
            </a:r>
            <a:r>
              <a:rPr lang="en-US" altLang="en-US" sz="1800"/>
              <a:t>назови</a:t>
            </a:r>
            <a:r>
              <a:rPr lang="en-US" altLang="ru-RU" sz="1800"/>
              <a:t> </a:t>
            </a:r>
            <a:r>
              <a:rPr lang="en-US" altLang="en-US" sz="1800"/>
              <a:t>художника»</a:t>
            </a:r>
          </a:p>
          <a:p>
            <a:r>
              <a:rPr lang="en-US" altLang="en-US" sz="1800"/>
              <a:t>Домашнее</a:t>
            </a:r>
            <a:r>
              <a:rPr lang="en-US" altLang="ru-RU" sz="1800"/>
              <a:t> </a:t>
            </a:r>
            <a:r>
              <a:rPr lang="en-US" altLang="en-US" sz="1800"/>
              <a:t>задание</a:t>
            </a:r>
            <a:r>
              <a:rPr lang="en-US" altLang="ru-RU" sz="1800"/>
              <a:t> </a:t>
            </a:r>
            <a:r>
              <a:rPr lang="en-US" altLang="en-US" sz="1800"/>
              <a:t>создать</a:t>
            </a:r>
            <a:r>
              <a:rPr lang="en-US" altLang="ru-RU" sz="1800"/>
              <a:t> </a:t>
            </a:r>
            <a:r>
              <a:rPr lang="en-US" altLang="en-US" sz="1800"/>
              <a:t>свою</a:t>
            </a:r>
            <a:r>
              <a:rPr lang="en-US" altLang="ru-RU" sz="1800"/>
              <a:t> </a:t>
            </a:r>
            <a:r>
              <a:rPr lang="en-US" altLang="en-US" sz="1800"/>
              <a:t>книжку</a:t>
            </a:r>
            <a:r>
              <a:rPr lang="en-US" altLang="ru-RU" sz="1800"/>
              <a:t> - </a:t>
            </a:r>
            <a:r>
              <a:rPr lang="en-US" altLang="en-US" sz="1800"/>
              <a:t>малышку</a:t>
            </a:r>
            <a:r>
              <a:rPr lang="en-US" altLang="ru-RU" sz="1800"/>
              <a:t> </a:t>
            </a:r>
            <a:r>
              <a:rPr lang="en-US" altLang="en-US" sz="1800"/>
              <a:t>на</a:t>
            </a:r>
            <a:r>
              <a:rPr lang="en-US" altLang="ru-RU" sz="1800"/>
              <a:t> </a:t>
            </a:r>
            <a:r>
              <a:rPr lang="en-US" altLang="en-US" sz="1800"/>
              <a:t>тему</a:t>
            </a:r>
            <a:r>
              <a:rPr lang="en-US" altLang="ru-RU" sz="1800"/>
              <a:t> </a:t>
            </a:r>
            <a:r>
              <a:rPr lang="en-US" altLang="en-US" sz="1800"/>
              <a:t>«Сказка</a:t>
            </a:r>
            <a:r>
              <a:rPr lang="en-US" altLang="ru-RU" sz="1800"/>
              <a:t> </a:t>
            </a:r>
            <a:r>
              <a:rPr lang="en-US" altLang="en-US" sz="1800"/>
              <a:t>про</a:t>
            </a:r>
            <a:r>
              <a:rPr lang="en-US" altLang="ru-RU" sz="1800"/>
              <a:t> </a:t>
            </a:r>
            <a:r>
              <a:rPr lang="en-US" altLang="en-US" sz="1800"/>
              <a:t>Ёжика»</a:t>
            </a:r>
          </a:p>
          <a:p>
            <a:r>
              <a:rPr lang="en-US" altLang="en-US" sz="1800"/>
              <a:t>Обобщение</a:t>
            </a:r>
            <a:r>
              <a:rPr lang="en-US" altLang="ru-RU" sz="1800"/>
              <a:t> </a:t>
            </a:r>
            <a:r>
              <a:rPr lang="en-US" altLang="en-US" sz="1800"/>
              <a:t>результатов</a:t>
            </a:r>
            <a:r>
              <a:rPr lang="en-US" altLang="ru-RU" sz="1800"/>
              <a:t> </a:t>
            </a:r>
            <a:r>
              <a:rPr lang="en-US" altLang="en-US" sz="1800"/>
              <a:t>работы</a:t>
            </a:r>
            <a:r>
              <a:rPr lang="en-US" altLang="ru-RU" sz="1800"/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610</Words>
  <Application>WPS Presentation</Application>
  <PresentationFormat>Экран (4:3)</PresentationFormat>
  <Paragraphs>76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Актуальность.</vt:lpstr>
      <vt:lpstr>Проблема:</vt:lpstr>
      <vt:lpstr>Цели</vt:lpstr>
      <vt:lpstr>Задачи:</vt:lpstr>
      <vt:lpstr>1 этап подготовительный:</vt:lpstr>
      <vt:lpstr>2 этап основной</vt:lpstr>
      <vt:lpstr>3 этап заключительный:</vt:lpstr>
      <vt:lpstr>Ожидаемые результаты:</vt:lpstr>
      <vt:lpstr>Продукт проекта</vt:lpstr>
      <vt:lpstr>Реализация проекта:</vt:lpstr>
      <vt:lpstr>Занятия:</vt:lpstr>
      <vt:lpstr>Слайд 14</vt:lpstr>
      <vt:lpstr>Чтение книг с  иллюстрациями</vt:lpstr>
      <vt:lpstr>Слайд 16</vt:lpstr>
      <vt:lpstr>«Узнай сказку по иллюстрации»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2.«Чего не хватает на иллюстрации»</vt:lpstr>
      <vt:lpstr>«найди отличия»</vt:lpstr>
      <vt:lpstr>«найди ошибку»</vt:lpstr>
      <vt:lpstr>Работа с родителями</vt:lpstr>
      <vt:lpstr>Слайд 38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User</cp:lastModifiedBy>
  <cp:revision>7</cp:revision>
  <dcterms:created xsi:type="dcterms:W3CDTF">2012-09-01T16:40:00Z</dcterms:created>
  <dcterms:modified xsi:type="dcterms:W3CDTF">2026-04-05T21:42:22Z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F2537DCACA834CCC80A398D21EF80536_11</vt:lpwstr>
  </property>
  <property fmtid="{D5CDD505-2E9C-101B-9397-08002B2CF9AE}" pid="3" name="KSOProductBuildVer">
    <vt:lpwstr>1049-12.2.0.23196</vt:lpwstr>
  </property>
</Properties>
</file>