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859-10EC-4C23-8503-85A1488A6641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832F-9A20-4A10-9265-68D1A693B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735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859-10EC-4C23-8503-85A1488A6641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832F-9A20-4A10-9265-68D1A693B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342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F4C0D859-10EC-4C23-8503-85A1488A6641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AD04832F-9A20-4A10-9265-68D1A693B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888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859-10EC-4C23-8503-85A1488A6641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832F-9A20-4A10-9265-68D1A693B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009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4C0D859-10EC-4C23-8503-85A1488A6641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D04832F-9A20-4A10-9265-68D1A693B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9490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859-10EC-4C23-8503-85A1488A6641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832F-9A20-4A10-9265-68D1A693B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850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859-10EC-4C23-8503-85A1488A6641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832F-9A20-4A10-9265-68D1A693B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348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859-10EC-4C23-8503-85A1488A6641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832F-9A20-4A10-9265-68D1A693B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73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859-10EC-4C23-8503-85A1488A6641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832F-9A20-4A10-9265-68D1A693B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989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859-10EC-4C23-8503-85A1488A6641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832F-9A20-4A10-9265-68D1A693B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591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0D859-10EC-4C23-8503-85A1488A6641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4832F-9A20-4A10-9265-68D1A693B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685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F4C0D859-10EC-4C23-8503-85A1488A6641}" type="datetimeFigureOut">
              <a:rPr lang="ru-RU" smtClean="0"/>
              <a:t>13.11.2025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AD04832F-9A20-4A10-9265-68D1A693B4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5539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027" y="208128"/>
            <a:ext cx="8980227" cy="6358001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10795380" y="5366162"/>
            <a:ext cx="1037230" cy="106193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961775" y="2125016"/>
            <a:ext cx="5683479" cy="39703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г. Арсеньев</a:t>
            </a:r>
          </a:p>
          <a:p>
            <a:pPr algn="ctr"/>
            <a:r>
              <a:rPr lang="ru-RU" sz="3600" b="1" cap="none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Детский сад № 30</a:t>
            </a:r>
          </a:p>
          <a:p>
            <a:pPr algn="ctr"/>
            <a:r>
              <a:rPr lang="ru-RU" sz="36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«Лесная сказка»</a:t>
            </a:r>
          </a:p>
          <a:p>
            <a:pPr algn="ctr"/>
            <a:r>
              <a:rPr lang="ru-RU" sz="3600" b="1" cap="none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Подготовительная группа</a:t>
            </a:r>
          </a:p>
          <a:p>
            <a:pPr algn="ctr"/>
            <a:endParaRPr lang="ru-RU" sz="3600" b="1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pPr algn="ctr"/>
            <a:r>
              <a:rPr lang="ru-RU" sz="3600" b="1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ru-RU" sz="36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     страна «Гномов»</a:t>
            </a:r>
          </a:p>
          <a:p>
            <a:pPr algn="ctr"/>
            <a:r>
              <a:rPr lang="ru-RU" sz="3600" b="1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    гном </a:t>
            </a:r>
            <a:r>
              <a:rPr lang="ru-RU" sz="3600" b="1" spc="50" dirty="0" err="1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Монеткин</a:t>
            </a:r>
            <a:endParaRPr lang="ru-RU" sz="3600" b="1" cap="none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27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853" y="6824"/>
            <a:ext cx="6284794" cy="62847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93659" y="602166"/>
            <a:ext cx="586398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bg1"/>
                </a:solidFill>
              </a:rPr>
              <a:t>«Здравствуйте Ребята.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bg1"/>
                </a:solidFill>
              </a:rPr>
              <a:t>Я гном - </a:t>
            </a:r>
            <a:r>
              <a:rPr lang="ru-RU" sz="2000" b="1" dirty="0" err="1" smtClean="0">
                <a:solidFill>
                  <a:schemeClr val="bg1"/>
                </a:solidFill>
              </a:rPr>
              <a:t>Монеткин</a:t>
            </a:r>
            <a:r>
              <a:rPr lang="ru-RU" sz="2000" b="1" dirty="0" smtClean="0">
                <a:solidFill>
                  <a:schemeClr val="bg1"/>
                </a:solidFill>
              </a:rPr>
              <a:t>, и у меня </a:t>
            </a:r>
            <a:r>
              <a:rPr lang="ru-RU" sz="2000" b="1" dirty="0">
                <a:solidFill>
                  <a:schemeClr val="bg1"/>
                </a:solidFill>
              </a:rPr>
              <a:t>случилась неприятность</a:t>
            </a:r>
            <a:r>
              <a:rPr lang="ru-RU" sz="2000" b="1" dirty="0" smtClean="0">
                <a:solidFill>
                  <a:schemeClr val="bg1"/>
                </a:solidFill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>
                <a:solidFill>
                  <a:schemeClr val="bg1"/>
                </a:solidFill>
              </a:rPr>
              <a:t>я забыл, как распределять  бюджет своей семьи</a:t>
            </a:r>
            <a:r>
              <a:rPr lang="ru-RU" sz="2000" b="1" dirty="0" smtClean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bg1"/>
                </a:solidFill>
              </a:rPr>
              <a:t>Может кто ни будь помочь мне?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bg1"/>
                </a:solidFill>
              </a:rPr>
              <a:t>Умеете ли вы распределять свой бюджет? </a:t>
            </a:r>
            <a:r>
              <a:rPr lang="ru-RU" sz="2000" b="1" dirty="0">
                <a:solidFill>
                  <a:schemeClr val="bg1"/>
                </a:solidFill>
              </a:rPr>
              <a:t>Помогите мне справиться с этой </a:t>
            </a:r>
            <a:r>
              <a:rPr lang="ru-RU" sz="2000" b="1" dirty="0" smtClean="0">
                <a:solidFill>
                  <a:schemeClr val="bg1"/>
                </a:solidFill>
              </a:rPr>
              <a:t>задачей.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0508776" y="5229685"/>
            <a:ext cx="1037230" cy="106193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06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Чударики - Самолет ( детская зарядка, физминутка ) - Детские песни.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10844560" y="5796067"/>
            <a:ext cx="1037230" cy="106193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682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699717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11154770" y="5796067"/>
            <a:ext cx="1037230" cy="106193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05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3.infourok.ru/uploads/ex/0a83/000317c2-67d0dd0a/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83894" y="2507566"/>
            <a:ext cx="2714006" cy="24620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45168" y="1779536"/>
            <a:ext cx="1729489" cy="25075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626" y="2507566"/>
            <a:ext cx="1731121" cy="26607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778" b="90000" l="9921" r="899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604" y="3428999"/>
            <a:ext cx="1882800" cy="22414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42735" y="3738579"/>
            <a:ext cx="2003650" cy="175243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98747" y="1779536"/>
            <a:ext cx="2783139" cy="2414008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10844560" y="5796067"/>
            <a:ext cx="1037230" cy="106193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2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0971169" y="5627255"/>
            <a:ext cx="1037230" cy="1061933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1" b="6250"/>
          <a:stretch/>
        </p:blipFill>
        <p:spPr>
          <a:xfrm rot="10800000">
            <a:off x="278777" y="543300"/>
            <a:ext cx="4337826" cy="60470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4" b="6443"/>
          <a:stretch/>
        </p:blipFill>
        <p:spPr>
          <a:xfrm>
            <a:off x="6046963" y="524077"/>
            <a:ext cx="4457486" cy="606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72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770795" y="0"/>
            <a:ext cx="7301552" cy="6858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единительная линия 3"/>
          <p:cNvCxnSpPr>
            <a:stCxn id="2" idx="0"/>
            <a:endCxn id="2" idx="4"/>
          </p:cNvCxnSpPr>
          <p:nvPr/>
        </p:nvCxnSpPr>
        <p:spPr>
          <a:xfrm>
            <a:off x="5421571" y="0"/>
            <a:ext cx="0" cy="68580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840083" y="1004330"/>
            <a:ext cx="5162976" cy="48493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2470245" y="2320119"/>
            <a:ext cx="4189862" cy="33437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2408828" y="1660519"/>
            <a:ext cx="6025487" cy="353696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4" name="Рисунок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00606" y="2254028"/>
            <a:ext cx="2335320" cy="2025584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7165075" y="2920621"/>
            <a:ext cx="5868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</a:rPr>
              <a:t>?</a:t>
            </a:r>
            <a:endParaRPr lang="ru-RU" sz="96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s://st2.depositphotos.com/4295395/12478/v/950/depositphotos_124785728-stock-illustration-icon-big-orange-buildi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022" y="4655529"/>
            <a:ext cx="1802053" cy="1802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583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319" y="4315326"/>
            <a:ext cx="2734797" cy="1823198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40" b="98240" l="300" r="99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865" y="2211620"/>
            <a:ext cx="1996554" cy="1247846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35" b="90717" l="3804" r="9510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410" y="785600"/>
            <a:ext cx="1955017" cy="1304761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06" b="90000" l="9966" r="95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474" y="247694"/>
            <a:ext cx="1950097" cy="1579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93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лосы">
  <a:themeElements>
    <a:clrScheme name="Полосы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Полосы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Полосы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TM03090430[[fn=Окаймление]]</Template>
  <TotalTime>378</TotalTime>
  <Words>68</Words>
  <Application>Microsoft Office PowerPoint</Application>
  <PresentationFormat>Широкоэкранный</PresentationFormat>
  <Paragraphs>13</Paragraphs>
  <Slides>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Corbel</vt:lpstr>
      <vt:lpstr>Wingdings</vt:lpstr>
      <vt:lpstr>Полосы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детскийсад</cp:lastModifiedBy>
  <cp:revision>16</cp:revision>
  <dcterms:created xsi:type="dcterms:W3CDTF">2021-03-14T05:12:17Z</dcterms:created>
  <dcterms:modified xsi:type="dcterms:W3CDTF">2025-11-13T05:36:36Z</dcterms:modified>
</cp:coreProperties>
</file>