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66" r:id="rId7"/>
    <p:sldId id="265" r:id="rId8"/>
    <p:sldId id="268" r:id="rId9"/>
    <p:sldId id="270" r:id="rId10"/>
    <p:sldId id="284" r:id="rId11"/>
    <p:sldId id="287" r:id="rId12"/>
    <p:sldId id="277" r:id="rId13"/>
    <p:sldId id="285" r:id="rId14"/>
    <p:sldId id="28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3" autoAdjust="0"/>
    <p:restoredTop sz="93548" autoAdjust="0"/>
  </p:normalViewPr>
  <p:slideViewPr>
    <p:cSldViewPr snapToGrid="0">
      <p:cViewPr varScale="1">
        <p:scale>
          <a:sx n="77" d="100"/>
          <a:sy n="77" d="100"/>
        </p:scale>
        <p:origin x="73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7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02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726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428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946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233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045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983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41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4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2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226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86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51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54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2281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25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509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3776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8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8465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37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848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8949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371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25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981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862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2840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2819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88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0809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7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417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196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168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494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900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525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18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7973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8091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774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706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79130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914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1508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251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7667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7449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80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270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4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11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74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80C6B-F9B7-4CFB-8D1C-8767FD7EB84B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DFF28-4E43-4C1E-9643-090FB90B96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96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71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14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4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2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04174" y="2055813"/>
            <a:ext cx="81772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5049673" y="0"/>
            <a:ext cx="6714698" cy="2652491"/>
          </a:xfrm>
          <a:prstGeom prst="wave">
            <a:avLst>
              <a:gd name="adj1" fmla="val 12500"/>
              <a:gd name="adj2" fmla="val 78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Путеш</a:t>
            </a:r>
            <a:r>
              <a:rPr lang="ru-RU" sz="54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е</a:t>
            </a:r>
            <a:r>
              <a:rPr lang="ru-RU" sz="5400" b="1" dirty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ствие по остров</a:t>
            </a:r>
            <a:r>
              <a:rPr lang="ru-RU" sz="54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</a:t>
            </a:r>
            <a:r>
              <a:rPr lang="ru-RU" sz="5400" b="1" dirty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</a:t>
            </a:r>
          </a:p>
        </p:txBody>
      </p:sp>
      <p:pic>
        <p:nvPicPr>
          <p:cNvPr id="8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5348">
            <a:off x="5934873" y="1966521"/>
            <a:ext cx="3666701" cy="3255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2344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kak2z.ru/my_img/img/2016/03/29/a36a7.png"/>
          <p:cNvPicPr>
            <a:picLocks noChangeAspect="1" noChangeArrowheads="1"/>
          </p:cNvPicPr>
          <p:nvPr/>
        </p:nvPicPr>
        <p:blipFill>
          <a:blip r:embed="rId3" cstate="print"/>
          <a:srcRect l="1878" t="-938"/>
          <a:stretch>
            <a:fillRect/>
          </a:stretch>
        </p:blipFill>
        <p:spPr bwMode="auto">
          <a:xfrm>
            <a:off x="10142057" y="1378674"/>
            <a:ext cx="1823997" cy="1878671"/>
          </a:xfrm>
          <a:prstGeom prst="rect">
            <a:avLst/>
          </a:prstGeom>
          <a:noFill/>
        </p:spPr>
      </p:pic>
      <p:pic>
        <p:nvPicPr>
          <p:cNvPr id="8" name="Рисунок 7" descr="https://ya-webdesign.com/images/palm-trees-clip-art-png-8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8433" y="1799994"/>
            <a:ext cx="1685925" cy="1495424"/>
          </a:xfrm>
          <a:prstGeom prst="rect">
            <a:avLst/>
          </a:prstGeom>
          <a:noFill/>
        </p:spPr>
      </p:pic>
      <p:pic>
        <p:nvPicPr>
          <p:cNvPr id="9" name="Рисунок 8" descr="http://origi.ru/file/3127.png"/>
          <p:cNvPicPr/>
          <p:nvPr/>
        </p:nvPicPr>
        <p:blipFill>
          <a:blip r:embed="rId5" cstate="print"/>
          <a:srcRect l="28381"/>
          <a:stretch>
            <a:fillRect/>
          </a:stretch>
        </p:blipFill>
        <p:spPr bwMode="auto">
          <a:xfrm>
            <a:off x="7272449" y="4092859"/>
            <a:ext cx="3583708" cy="277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328293">
            <a:off x="86133" y="1662614"/>
            <a:ext cx="2571768" cy="2283552"/>
          </a:xfrm>
          <a:prstGeom prst="rect">
            <a:avLst/>
          </a:prstGeom>
          <a:noFill/>
        </p:spPr>
      </p:pic>
      <p:sp>
        <p:nvSpPr>
          <p:cNvPr id="12" name="Пятиугольник 11"/>
          <p:cNvSpPr/>
          <p:nvPr/>
        </p:nvSpPr>
        <p:spPr>
          <a:xfrm rot="18213170">
            <a:off x="2627068" y="2933156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ятиугольник 12"/>
          <p:cNvSpPr/>
          <p:nvPr/>
        </p:nvSpPr>
        <p:spPr>
          <a:xfrm rot="889287">
            <a:off x="3790187" y="2555060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 rot="19983841">
            <a:off x="5965090" y="2518595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ятиугольник 14"/>
          <p:cNvSpPr/>
          <p:nvPr/>
        </p:nvSpPr>
        <p:spPr>
          <a:xfrm rot="1497006">
            <a:off x="9630577" y="2556588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 rot="8557065">
            <a:off x="10341592" y="3251154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 rot="10168631" flipV="1">
            <a:off x="7045974" y="4326197"/>
            <a:ext cx="452950" cy="16886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ятиугольник 17"/>
          <p:cNvSpPr/>
          <p:nvPr/>
        </p:nvSpPr>
        <p:spPr>
          <a:xfrm rot="1296041">
            <a:off x="7119577" y="5860918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12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kak2z.ru/my_img/img/2016/03/29/a36a7.png"/>
          <p:cNvPicPr>
            <a:picLocks noChangeAspect="1" noChangeArrowheads="1"/>
          </p:cNvPicPr>
          <p:nvPr/>
        </p:nvPicPr>
        <p:blipFill>
          <a:blip r:embed="rId3" cstate="print"/>
          <a:srcRect l="1878" t="-938"/>
          <a:stretch>
            <a:fillRect/>
          </a:stretch>
        </p:blipFill>
        <p:spPr bwMode="auto">
          <a:xfrm>
            <a:off x="10142057" y="1378674"/>
            <a:ext cx="1823997" cy="1878671"/>
          </a:xfrm>
          <a:prstGeom prst="rect">
            <a:avLst/>
          </a:prstGeom>
          <a:noFill/>
        </p:spPr>
      </p:pic>
      <p:pic>
        <p:nvPicPr>
          <p:cNvPr id="8" name="Рисунок 7" descr="https://ya-webdesign.com/images/palm-trees-clip-art-png-8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8433" y="1799994"/>
            <a:ext cx="1685925" cy="1495424"/>
          </a:xfrm>
          <a:prstGeom prst="rect">
            <a:avLst/>
          </a:prstGeom>
          <a:noFill/>
        </p:spPr>
      </p:pic>
      <p:pic>
        <p:nvPicPr>
          <p:cNvPr id="9" name="Рисунок 8" descr="http://origi.ru/file/3127.png"/>
          <p:cNvPicPr/>
          <p:nvPr/>
        </p:nvPicPr>
        <p:blipFill>
          <a:blip r:embed="rId5" cstate="print"/>
          <a:srcRect l="28381"/>
          <a:stretch>
            <a:fillRect/>
          </a:stretch>
        </p:blipFill>
        <p:spPr bwMode="auto">
          <a:xfrm>
            <a:off x="7881724" y="5008099"/>
            <a:ext cx="1782781" cy="150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328293">
            <a:off x="86133" y="1662614"/>
            <a:ext cx="2571768" cy="2283552"/>
          </a:xfrm>
          <a:prstGeom prst="rect">
            <a:avLst/>
          </a:prstGeom>
          <a:noFill/>
        </p:spPr>
      </p:pic>
      <p:sp>
        <p:nvSpPr>
          <p:cNvPr id="12" name="Пятиугольник 11"/>
          <p:cNvSpPr/>
          <p:nvPr/>
        </p:nvSpPr>
        <p:spPr>
          <a:xfrm rot="18213170">
            <a:off x="2627068" y="2933156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ятиугольник 12"/>
          <p:cNvSpPr/>
          <p:nvPr/>
        </p:nvSpPr>
        <p:spPr>
          <a:xfrm rot="889287">
            <a:off x="3790187" y="2555060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 rot="19983841">
            <a:off x="5965090" y="2518595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ятиугольник 14"/>
          <p:cNvSpPr/>
          <p:nvPr/>
        </p:nvSpPr>
        <p:spPr>
          <a:xfrm rot="1497006">
            <a:off x="9630577" y="2556588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 rot="8557065">
            <a:off x="10341592" y="3251154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 rot="10168631" flipV="1">
            <a:off x="7045974" y="4326197"/>
            <a:ext cx="452950" cy="16886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ятиугольник 17"/>
          <p:cNvSpPr/>
          <p:nvPr/>
        </p:nvSpPr>
        <p:spPr>
          <a:xfrm rot="1296041">
            <a:off x="7119577" y="5860918"/>
            <a:ext cx="452950" cy="191110"/>
          </a:xfrm>
          <a:prstGeom prst="homePlat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16419"/>
            <a:ext cx="6555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5400" b="1" dirty="0">
                <a:ln w="11430"/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рта путеш</a:t>
            </a:r>
            <a:r>
              <a:rPr lang="ru-RU" sz="5400" b="1" dirty="0">
                <a:ln w="11430"/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ствия</a:t>
            </a:r>
          </a:p>
        </p:txBody>
      </p:sp>
    </p:spTree>
    <p:extLst>
      <p:ext uri="{BB962C8B-B14F-4D97-AF65-F5344CB8AC3E}">
        <p14:creationId xmlns:p14="http://schemas.microsoft.com/office/powerpoint/2010/main" val="67807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www.dvordekor.ru/image/cache/catalog/YMLe7fcc30a08d0c370999900d631da89a2/morskie-pribory/IMG89ee1bca137e8fd4e79cbe72024ac28f-800x80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" t="10985" r="7387" b="10630"/>
          <a:stretch>
            <a:fillRect/>
          </a:stretch>
        </p:blipFill>
        <p:spPr bwMode="auto">
          <a:xfrm>
            <a:off x="2433710" y="281354"/>
            <a:ext cx="7329268" cy="57818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968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4013623" y="214290"/>
            <a:ext cx="6573595" cy="923330"/>
          </a:xfrm>
          <a:custGeom>
            <a:avLst/>
            <a:gdLst>
              <a:gd name="connsiteX0" fmla="*/ 0 w 5409238"/>
              <a:gd name="connsiteY0" fmla="*/ 0 h 923330"/>
              <a:gd name="connsiteX1" fmla="*/ 5409238 w 5409238"/>
              <a:gd name="connsiteY1" fmla="*/ 0 h 923330"/>
              <a:gd name="connsiteX2" fmla="*/ 5409238 w 5409238"/>
              <a:gd name="connsiteY2" fmla="*/ 923330 h 923330"/>
              <a:gd name="connsiteX3" fmla="*/ 0 w 5409238"/>
              <a:gd name="connsiteY3" fmla="*/ 923330 h 923330"/>
              <a:gd name="connsiteX4" fmla="*/ 0 w 5409238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9238" h="923330">
                <a:moveTo>
                  <a:pt x="0" y="0"/>
                </a:moveTo>
                <a:lnTo>
                  <a:pt x="5409238" y="0"/>
                </a:lnTo>
                <a:lnTo>
                  <a:pt x="5409238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стров Чистоговорок</a:t>
            </a:r>
          </a:p>
        </p:txBody>
      </p:sp>
      <p:pic>
        <p:nvPicPr>
          <p:cNvPr id="4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5348">
            <a:off x="73350" y="1647875"/>
            <a:ext cx="3532006" cy="3136177"/>
          </a:xfrm>
          <a:prstGeom prst="rect">
            <a:avLst/>
          </a:prstGeom>
          <a:noFill/>
        </p:spPr>
      </p:pic>
      <p:pic>
        <p:nvPicPr>
          <p:cNvPr id="1028" name="Picture 4" descr="http://galerey-room.ru/images/092016_13854468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09595">
            <a:off x="4310050" y="3786190"/>
            <a:ext cx="1017992" cy="1357322"/>
          </a:xfrm>
          <a:prstGeom prst="rect">
            <a:avLst/>
          </a:prstGeom>
          <a:noFill/>
        </p:spPr>
      </p:pic>
      <p:pic>
        <p:nvPicPr>
          <p:cNvPr id="8" name="Рисунок 7" descr="https://ya-webdesign.com/images/number-clipart-pencil-1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11618">
            <a:off x="6804282" y="4637910"/>
            <a:ext cx="583701" cy="627918"/>
          </a:xfrm>
          <a:prstGeom prst="rect">
            <a:avLst/>
          </a:prstGeom>
          <a:noFill/>
        </p:spPr>
      </p:pic>
      <p:pic>
        <p:nvPicPr>
          <p:cNvPr id="1038" name="Picture 14" descr="http://icons.iconarchive.com/icons/cheezen/web-2/128/plus-ico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5934" y="4429133"/>
            <a:ext cx="647696" cy="647697"/>
          </a:xfrm>
          <a:prstGeom prst="rect">
            <a:avLst/>
          </a:prstGeom>
          <a:noFill/>
        </p:spPr>
      </p:pic>
      <p:pic>
        <p:nvPicPr>
          <p:cNvPr id="14" name="Рисунок 13" descr="https://openclipart.org/image/2400px/svg_to_png/279817/question_mark_cartoony_with_eyes_monsterbrain.png"/>
          <p:cNvPicPr/>
          <p:nvPr/>
        </p:nvPicPr>
        <p:blipFill>
          <a:blip r:embed="rId7" cstate="print"/>
          <a:srcRect l="30929" r="31090"/>
          <a:stretch>
            <a:fillRect/>
          </a:stretch>
        </p:blipFill>
        <p:spPr bwMode="auto">
          <a:xfrm rot="9885185">
            <a:off x="6723275" y="2340656"/>
            <a:ext cx="555158" cy="1041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3718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0489">
            <a:off x="139073" y="788320"/>
            <a:ext cx="4170214" cy="370286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52596" y="3857628"/>
            <a:ext cx="3571900" cy="17859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стров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Отгадай-ка</a:t>
            </a:r>
          </a:p>
        </p:txBody>
      </p:sp>
      <p:pic>
        <p:nvPicPr>
          <p:cNvPr id="5" name="Рисунок 4" descr="https://www.passionforum.ru/upload/159/u15989/096/77dc607b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58276">
            <a:off x="8653853" y="2597244"/>
            <a:ext cx="505759" cy="738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6438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2327" y="0"/>
            <a:ext cx="6703135" cy="487105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082629" y="4458512"/>
            <a:ext cx="5557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5400" b="1" cap="none" spc="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стров </a:t>
            </a:r>
            <a:r>
              <a:rPr lang="ru-RU" sz="54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Всезнайка</a:t>
            </a:r>
            <a:endParaRPr lang="ru-RU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768844" y="4458512"/>
            <a:ext cx="34309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6E1EC7-BCF8-645D-4B31-5789710EC18B}"/>
              </a:ext>
            </a:extLst>
          </p:cNvPr>
          <p:cNvSpPr txBox="1"/>
          <p:nvPr/>
        </p:nvSpPr>
        <p:spPr>
          <a:xfrm>
            <a:off x="3055312" y="1166842"/>
            <a:ext cx="90644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Показывает удивительные фокусы  фокусник.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Хорошо работает на тракторе  тракторист.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Виртуозно играет на скрипке  скрипач.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Печет очень вкусный хлеб  пекарь.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Громко играет на барабане  барабанщик.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Смело идёт в разведку  разведчик.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 Успешно занимается боксом боксёр.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Упорно занимается борьбой  борец.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200" dirty="0"/>
              <a:t>Терпеливо учит детей  учитель.</a:t>
            </a:r>
          </a:p>
        </p:txBody>
      </p:sp>
    </p:spTree>
    <p:extLst>
      <p:ext uri="{BB962C8B-B14F-4D97-AF65-F5344CB8AC3E}">
        <p14:creationId xmlns:p14="http://schemas.microsoft.com/office/powerpoint/2010/main" val="3582748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3239">
            <a:off x="1524000" y="3929066"/>
            <a:ext cx="1357290" cy="12051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14976" y="2928934"/>
            <a:ext cx="5834675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стров </a:t>
            </a:r>
            <a:r>
              <a:rPr lang="ru-RU" sz="54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Отдахай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-ка</a:t>
            </a:r>
          </a:p>
        </p:txBody>
      </p:sp>
      <p:pic>
        <p:nvPicPr>
          <p:cNvPr id="9" name="Рисунок 8" descr="http://www.playcast.ru/uploads/2014/12/15/1110703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3388" y="4857761"/>
            <a:ext cx="1500198" cy="74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0" descr="https://2.bp.blogspot.com/-fvYemGxYYTo/Wr50x2um7_I/AAAAAAAAO94/yGsVkwKCIfMb6s_17N8VfkuYVqyjKOglwCLcBGAs/s1600/%25D0%25B5%25D0%25B4%25D0%25B0_DoV%2B%252832%25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4100" y="4429132"/>
            <a:ext cx="1285884" cy="1531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8174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3289834" y="5035287"/>
            <a:ext cx="6380145" cy="1015663"/>
          </a:xfrm>
          <a:custGeom>
            <a:avLst/>
            <a:gdLst>
              <a:gd name="connsiteX0" fmla="*/ 0 w 7983660"/>
              <a:gd name="connsiteY0" fmla="*/ 0 h 923330"/>
              <a:gd name="connsiteX1" fmla="*/ 7983660 w 7983660"/>
              <a:gd name="connsiteY1" fmla="*/ 0 h 923330"/>
              <a:gd name="connsiteX2" fmla="*/ 7983660 w 7983660"/>
              <a:gd name="connsiteY2" fmla="*/ 923330 h 923330"/>
              <a:gd name="connsiteX3" fmla="*/ 0 w 7983660"/>
              <a:gd name="connsiteY3" fmla="*/ 923330 h 923330"/>
              <a:gd name="connsiteX4" fmla="*/ 0 w 7983660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83660" h="923330">
                <a:moveTo>
                  <a:pt x="0" y="0"/>
                </a:moveTo>
                <a:lnTo>
                  <a:pt x="7983660" y="0"/>
                </a:lnTo>
                <a:lnTo>
                  <a:pt x="7983660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Остров Сказочный</a:t>
            </a:r>
          </a:p>
        </p:txBody>
      </p:sp>
      <p:pic>
        <p:nvPicPr>
          <p:cNvPr id="3" name="Picture 9" descr="C:\Users\User\Desktop\картинки\18764137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 rot="165348">
            <a:off x="103794" y="1000032"/>
            <a:ext cx="4997944" cy="4437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66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Виктор Игоревич Артюхин</cp:lastModifiedBy>
  <cp:revision>56</cp:revision>
  <dcterms:created xsi:type="dcterms:W3CDTF">2019-03-28T16:59:14Z</dcterms:created>
  <dcterms:modified xsi:type="dcterms:W3CDTF">2024-03-26T14:48:59Z</dcterms:modified>
</cp:coreProperties>
</file>