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2.xml" ContentType="application/vnd.openxmlformats-officedocument.theme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3.xml" ContentType="application/vnd.openxmlformats-officedocument.theme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7" r:id="rId3"/>
    <p:sldMasterId id="2147483689" r:id="rId4"/>
  </p:sldMasterIdLst>
  <p:notesMasterIdLst>
    <p:notesMasterId r:id="rId65"/>
  </p:notesMasterIdLst>
  <p:sldIdLst>
    <p:sldId id="375" r:id="rId5"/>
    <p:sldId id="334" r:id="rId6"/>
    <p:sldId id="290" r:id="rId7"/>
    <p:sldId id="291" r:id="rId8"/>
    <p:sldId id="292" r:id="rId9"/>
    <p:sldId id="261" r:id="rId10"/>
    <p:sldId id="262" r:id="rId11"/>
    <p:sldId id="263" r:id="rId12"/>
    <p:sldId id="264" r:id="rId13"/>
    <p:sldId id="265" r:id="rId14"/>
    <p:sldId id="266" r:id="rId15"/>
    <p:sldId id="268" r:id="rId16"/>
    <p:sldId id="294" r:id="rId17"/>
    <p:sldId id="270" r:id="rId18"/>
    <p:sldId id="271" r:id="rId19"/>
    <p:sldId id="272" r:id="rId20"/>
    <p:sldId id="273" r:id="rId21"/>
    <p:sldId id="274" r:id="rId22"/>
    <p:sldId id="275" r:id="rId23"/>
    <p:sldId id="276" r:id="rId24"/>
    <p:sldId id="277" r:id="rId25"/>
    <p:sldId id="278" r:id="rId26"/>
    <p:sldId id="279" r:id="rId27"/>
    <p:sldId id="338" r:id="rId28"/>
    <p:sldId id="280" r:id="rId29"/>
    <p:sldId id="281" r:id="rId30"/>
    <p:sldId id="365" r:id="rId31"/>
    <p:sldId id="367" r:id="rId32"/>
    <p:sldId id="370" r:id="rId33"/>
    <p:sldId id="368" r:id="rId34"/>
    <p:sldId id="282" r:id="rId35"/>
    <p:sldId id="284" r:id="rId36"/>
    <p:sldId id="297" r:id="rId37"/>
    <p:sldId id="298" r:id="rId38"/>
    <p:sldId id="358" r:id="rId39"/>
    <p:sldId id="343" r:id="rId40"/>
    <p:sldId id="344" r:id="rId41"/>
    <p:sldId id="345" r:id="rId42"/>
    <p:sldId id="348" r:id="rId43"/>
    <p:sldId id="363" r:id="rId44"/>
    <p:sldId id="350" r:id="rId45"/>
    <p:sldId id="351" r:id="rId46"/>
    <p:sldId id="352" r:id="rId47"/>
    <p:sldId id="331" r:id="rId48"/>
    <p:sldId id="330" r:id="rId49"/>
    <p:sldId id="357" r:id="rId50"/>
    <p:sldId id="325" r:id="rId51"/>
    <p:sldId id="300" r:id="rId52"/>
    <p:sldId id="305" r:id="rId53"/>
    <p:sldId id="306" r:id="rId54"/>
    <p:sldId id="309" r:id="rId55"/>
    <p:sldId id="310" r:id="rId56"/>
    <p:sldId id="373" r:id="rId57"/>
    <p:sldId id="311" r:id="rId58"/>
    <p:sldId id="374" r:id="rId59"/>
    <p:sldId id="312" r:id="rId60"/>
    <p:sldId id="313" r:id="rId61"/>
    <p:sldId id="314" r:id="rId62"/>
    <p:sldId id="315" r:id="rId63"/>
    <p:sldId id="316" r:id="rId6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029" autoAdjust="0"/>
    <p:restoredTop sz="94660"/>
  </p:normalViewPr>
  <p:slideViewPr>
    <p:cSldViewPr snapToGrid="0">
      <p:cViewPr varScale="1">
        <p:scale>
          <a:sx n="97" d="100"/>
          <a:sy n="97" d="100"/>
        </p:scale>
        <p:origin x="101" y="41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2.xml"/><Relationship Id="rId21" Type="http://schemas.openxmlformats.org/officeDocument/2006/relationships/slide" Target="slides/slide17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63" Type="http://schemas.openxmlformats.org/officeDocument/2006/relationships/slide" Target="slides/slide59.xml"/><Relationship Id="rId68" Type="http://schemas.openxmlformats.org/officeDocument/2006/relationships/theme" Target="theme/theme1.xml"/><Relationship Id="rId7" Type="http://schemas.openxmlformats.org/officeDocument/2006/relationships/slide" Target="slides/slide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3" Type="http://schemas.openxmlformats.org/officeDocument/2006/relationships/slide" Target="slides/slide49.xml"/><Relationship Id="rId58" Type="http://schemas.openxmlformats.org/officeDocument/2006/relationships/slide" Target="slides/slide54.xml"/><Relationship Id="rId66" Type="http://schemas.openxmlformats.org/officeDocument/2006/relationships/presProps" Target="presProps.xml"/><Relationship Id="rId5" Type="http://schemas.openxmlformats.org/officeDocument/2006/relationships/slide" Target="slides/slide1.xml"/><Relationship Id="rId61" Type="http://schemas.openxmlformats.org/officeDocument/2006/relationships/slide" Target="slides/slide57.xml"/><Relationship Id="rId19" Type="http://schemas.openxmlformats.org/officeDocument/2006/relationships/slide" Target="slides/slide1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56" Type="http://schemas.openxmlformats.org/officeDocument/2006/relationships/slide" Target="slides/slide52.xml"/><Relationship Id="rId64" Type="http://schemas.openxmlformats.org/officeDocument/2006/relationships/slide" Target="slides/slide60.xml"/><Relationship Id="rId69" Type="http://schemas.openxmlformats.org/officeDocument/2006/relationships/tableStyles" Target="tableStyles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59" Type="http://schemas.openxmlformats.org/officeDocument/2006/relationships/slide" Target="slides/slide55.xml"/><Relationship Id="rId67" Type="http://schemas.openxmlformats.org/officeDocument/2006/relationships/viewProps" Target="viewProps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54" Type="http://schemas.openxmlformats.org/officeDocument/2006/relationships/slide" Target="slides/slide50.xml"/><Relationship Id="rId62" Type="http://schemas.openxmlformats.org/officeDocument/2006/relationships/slide" Target="slides/slide5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slide" Target="slides/slide45.xml"/><Relationship Id="rId57" Type="http://schemas.openxmlformats.org/officeDocument/2006/relationships/slide" Target="slides/slide53.xml"/><Relationship Id="rId10" Type="http://schemas.openxmlformats.org/officeDocument/2006/relationships/slide" Target="slides/slide6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slide" Target="slides/slide48.xml"/><Relationship Id="rId60" Type="http://schemas.openxmlformats.org/officeDocument/2006/relationships/slide" Target="slides/slide56.xml"/><Relationship Id="rId65" Type="http://schemas.openxmlformats.org/officeDocument/2006/relationships/notesMaster" Target="notesMasters/notesMaster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9" Type="http://schemas.openxmlformats.org/officeDocument/2006/relationships/slide" Target="slides/slide35.xml"/><Relationship Id="rId34" Type="http://schemas.openxmlformats.org/officeDocument/2006/relationships/slide" Target="slides/slide30.xml"/><Relationship Id="rId50" Type="http://schemas.openxmlformats.org/officeDocument/2006/relationships/slide" Target="slides/slide46.xml"/><Relationship Id="rId55" Type="http://schemas.openxmlformats.org/officeDocument/2006/relationships/slide" Target="slides/slide5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82CC425-C574-4E6A-9C28-A8507081850F}" type="datetimeFigureOut">
              <a:rPr lang="ru-RU" smtClean="0"/>
              <a:t>26.09.2024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D618FD2-1424-4FDF-927C-6C2CBEA1F89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874203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/>
          </a:p>
        </p:txBody>
      </p:sp>
      <p:sp>
        <p:nvSpPr>
          <p:cNvPr id="614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9D09485-B300-4A6A-804D-3E7454D0AB73}" type="slidenum">
              <a:rPr kumimoji="0" lang="ru-RU" alt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ru-RU" altLang="ru-R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802854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8675EC-4FAF-4013-A966-9F074BA4FF86}" type="datetimeFigureOut">
              <a:rPr lang="ru-RU" smtClean="0"/>
              <a:t>26.09.2024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60D98A-F3AD-40AE-99A0-3DD02C8F4FC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50519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8675EC-4FAF-4013-A966-9F074BA4FF86}" type="datetimeFigureOut">
              <a:rPr lang="ru-RU" smtClean="0"/>
              <a:t>26.09.2024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60D98A-F3AD-40AE-99A0-3DD02C8F4FC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248774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8675EC-4FAF-4013-A966-9F074BA4FF86}" type="datetimeFigureOut">
              <a:rPr lang="ru-RU" smtClean="0"/>
              <a:t>26.09.2024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60D98A-F3AD-40AE-99A0-3DD02C8F4FC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0062843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95C24A-6189-4EC0-8233-7552BEB4370B}" type="datetimeFigureOut">
              <a:rPr lang="ru-RU" smtClean="0"/>
              <a:t>26.09.2024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12FF0-B786-4E63-92A5-226F15BDEF6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1258645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95C24A-6189-4EC0-8233-7552BEB4370B}" type="datetimeFigureOut">
              <a:rPr lang="ru-RU" smtClean="0"/>
              <a:t>26.09.2024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12FF0-B786-4E63-92A5-226F15BDEF6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751209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95C24A-6189-4EC0-8233-7552BEB4370B}" type="datetimeFigureOut">
              <a:rPr lang="ru-RU" smtClean="0"/>
              <a:t>26.09.2024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12FF0-B786-4E63-92A5-226F15BDEF6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5243191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95C24A-6189-4EC0-8233-7552BEB4370B}" type="datetimeFigureOut">
              <a:rPr lang="ru-RU" smtClean="0"/>
              <a:t>26.09.2024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12FF0-B786-4E63-92A5-226F15BDEF6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3650933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95C24A-6189-4EC0-8233-7552BEB4370B}" type="datetimeFigureOut">
              <a:rPr lang="ru-RU" smtClean="0"/>
              <a:t>26.09.2024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12FF0-B786-4E63-92A5-226F15BDEF6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7379465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95C24A-6189-4EC0-8233-7552BEB4370B}" type="datetimeFigureOut">
              <a:rPr lang="ru-RU" smtClean="0"/>
              <a:t>26.09.2024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12FF0-B786-4E63-92A5-226F15BDEF6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6665554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95C24A-6189-4EC0-8233-7552BEB4370B}" type="datetimeFigureOut">
              <a:rPr lang="ru-RU" smtClean="0"/>
              <a:t>26.09.2024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12FF0-B786-4E63-92A5-226F15BDEF6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6347395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95C24A-6189-4EC0-8233-7552BEB4370B}" type="datetimeFigureOut">
              <a:rPr lang="ru-RU" smtClean="0"/>
              <a:t>26.09.2024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12FF0-B786-4E63-92A5-226F15BDEF6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38684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8675EC-4FAF-4013-A966-9F074BA4FF86}" type="datetimeFigureOut">
              <a:rPr lang="ru-RU" smtClean="0"/>
              <a:t>26.09.2024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60D98A-F3AD-40AE-99A0-3DD02C8F4FC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6930672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95C24A-6189-4EC0-8233-7552BEB4370B}" type="datetimeFigureOut">
              <a:rPr lang="ru-RU" smtClean="0"/>
              <a:t>26.09.2024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12FF0-B786-4E63-92A5-226F15BDEF6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3508127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95C24A-6189-4EC0-8233-7552BEB4370B}" type="datetimeFigureOut">
              <a:rPr lang="ru-RU" smtClean="0"/>
              <a:t>26.09.2024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12FF0-B786-4E63-92A5-226F15BDEF6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5667769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95C24A-6189-4EC0-8233-7552BEB4370B}" type="datetimeFigureOut">
              <a:rPr lang="ru-RU" smtClean="0"/>
              <a:t>26.09.2024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12FF0-B786-4E63-92A5-226F15BDEF60}" type="slidenum">
              <a:rPr lang="ru-RU" smtClean="0"/>
              <a:t>‹#›</a:t>
            </a:fld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72314647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95C24A-6189-4EC0-8233-7552BEB4370B}" type="datetimeFigureOut">
              <a:rPr lang="ru-RU" smtClean="0"/>
              <a:t>26.09.2024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12FF0-B786-4E63-92A5-226F15BDEF6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3054454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95C24A-6189-4EC0-8233-7552BEB4370B}" type="datetimeFigureOut">
              <a:rPr lang="ru-RU" smtClean="0"/>
              <a:t>26.09.2024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12FF0-B786-4E63-92A5-226F15BDEF60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98969793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95C24A-6189-4EC0-8233-7552BEB4370B}" type="datetimeFigureOut">
              <a:rPr lang="ru-RU" smtClean="0"/>
              <a:t>26.09.2024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12FF0-B786-4E63-92A5-226F15BDEF6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50474337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95C24A-6189-4EC0-8233-7552BEB4370B}" type="datetimeFigureOut">
              <a:rPr lang="ru-RU" smtClean="0"/>
              <a:t>26.09.2024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12FF0-B786-4E63-92A5-226F15BDEF6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1434244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95C24A-6189-4EC0-8233-7552BEB4370B}" type="datetimeFigureOut">
              <a:rPr lang="ru-RU" smtClean="0"/>
              <a:t>26.09.2024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12FF0-B786-4E63-92A5-226F15BDEF6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0947593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33517C-9C9E-4883-BCC0-37A5CDDC744D}" type="slidenum">
              <a:rPr lang="en-US" altLang="ru-RU"/>
              <a:pPr>
                <a:defRPr/>
              </a:pPr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1947594489"/>
      </p:ext>
    </p:extLst>
  </p:cSld>
  <p:clrMapOvr>
    <a:masterClrMapping/>
  </p:clrMapOvr>
  <p:transition>
    <p:wipe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B302ED8-58A8-4A4D-B30A-CB8332D58E7C}" type="slidenum">
              <a:rPr lang="en-US" altLang="ru-RU"/>
              <a:pPr>
                <a:defRPr/>
              </a:pPr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2191833743"/>
      </p:ext>
    </p:extLst>
  </p:cSld>
  <p:clrMapOvr>
    <a:masterClrMapping/>
  </p:clrMapOvr>
  <p:transition>
    <p:wip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8675EC-4FAF-4013-A966-9F074BA4FF86}" type="datetimeFigureOut">
              <a:rPr lang="ru-RU" smtClean="0"/>
              <a:t>26.09.2024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60D98A-F3AD-40AE-99A0-3DD02C8F4FC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97724498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1BA20E7-0D3D-41DA-90EE-1AC224A65981}" type="slidenum">
              <a:rPr lang="en-US" altLang="ru-RU"/>
              <a:pPr>
                <a:defRPr/>
              </a:pPr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690056278"/>
      </p:ext>
    </p:extLst>
  </p:cSld>
  <p:clrMapOvr>
    <a:masterClrMapping/>
  </p:clrMapOvr>
  <p:transition>
    <p:wipe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5C10097-FB6A-43A8-AEF3-A65F2820D14D}" type="slidenum">
              <a:rPr lang="en-US" altLang="ru-RU"/>
              <a:pPr>
                <a:defRPr/>
              </a:pPr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1219287396"/>
      </p:ext>
    </p:extLst>
  </p:cSld>
  <p:clrMapOvr>
    <a:masterClrMapping/>
  </p:clrMapOvr>
  <p:transition>
    <p:wipe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62B8864-7CE5-48FA-A3D8-7216A5F719B0}" type="slidenum">
              <a:rPr lang="en-US" altLang="ru-RU"/>
              <a:pPr>
                <a:defRPr/>
              </a:pPr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2861777958"/>
      </p:ext>
    </p:extLst>
  </p:cSld>
  <p:clrMapOvr>
    <a:masterClrMapping/>
  </p:clrMapOvr>
  <p:transition>
    <p:wipe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6EC6970-5419-4ABB-A770-7B05A01FA81B}" type="slidenum">
              <a:rPr lang="en-US" altLang="ru-RU"/>
              <a:pPr>
                <a:defRPr/>
              </a:pPr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687248616"/>
      </p:ext>
    </p:extLst>
  </p:cSld>
  <p:clrMapOvr>
    <a:masterClrMapping/>
  </p:clrMapOvr>
  <p:transition>
    <p:wipe/>
  </p:transition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A7B4D4E-D93C-4599-9157-637F3BAD6021}" type="slidenum">
              <a:rPr lang="en-US" altLang="ru-RU"/>
              <a:pPr>
                <a:defRPr/>
              </a:pPr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4220436424"/>
      </p:ext>
    </p:extLst>
  </p:cSld>
  <p:clrMapOvr>
    <a:masterClrMapping/>
  </p:clrMapOvr>
  <p:transition>
    <p:wipe/>
  </p:transition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98C92A8-12AA-4BCF-844A-55FE6E2BA9E8}" type="slidenum">
              <a:rPr lang="en-US" altLang="ru-RU"/>
              <a:pPr>
                <a:defRPr/>
              </a:pPr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507378264"/>
      </p:ext>
    </p:extLst>
  </p:cSld>
  <p:clrMapOvr>
    <a:masterClrMapping/>
  </p:clrMapOvr>
  <p:transition>
    <p:wipe/>
  </p:transition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081FFE6-C52C-43AE-AA95-3C47FE010C8B}" type="slidenum">
              <a:rPr lang="en-US" altLang="ru-RU"/>
              <a:pPr>
                <a:defRPr/>
              </a:pPr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1997377582"/>
      </p:ext>
    </p:extLst>
  </p:cSld>
  <p:clrMapOvr>
    <a:masterClrMapping/>
  </p:clrMapOvr>
  <p:transition>
    <p:wipe/>
  </p:transition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5A726C-1BF1-4AFB-972F-53E153CF9E71}" type="slidenum">
              <a:rPr lang="en-US" altLang="ru-RU"/>
              <a:pPr>
                <a:defRPr/>
              </a:pPr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2290332872"/>
      </p:ext>
    </p:extLst>
  </p:cSld>
  <p:clrMapOvr>
    <a:masterClrMapping/>
  </p:clrMapOvr>
  <p:transition>
    <p:wipe/>
  </p:transition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14A979D-B6B7-4AA4-95BB-8D76422CB7BE}" type="slidenum">
              <a:rPr lang="en-US" altLang="ru-RU"/>
              <a:pPr>
                <a:defRPr/>
              </a:pPr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3101172111"/>
      </p:ext>
    </p:extLst>
  </p:cSld>
  <p:clrMapOvr>
    <a:masterClrMapping/>
  </p:clrMapOvr>
  <p:transition>
    <p:wipe/>
  </p:transition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6B8510-4054-4695-8BB7-8F7FF4B8553A}" type="datetimeFigureOut">
              <a:rPr lang="ru-RU" smtClean="0"/>
              <a:pPr/>
              <a:t>26.09.2024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B8978E-0094-4D3A-82CC-1CEC6870B64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215606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8675EC-4FAF-4013-A966-9F074BA4FF86}" type="datetimeFigureOut">
              <a:rPr lang="ru-RU" smtClean="0"/>
              <a:t>26.09.2024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60D98A-F3AD-40AE-99A0-3DD02C8F4FC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88151159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6B8510-4054-4695-8BB7-8F7FF4B8553A}" type="datetimeFigureOut">
              <a:rPr lang="ru-RU" smtClean="0"/>
              <a:pPr/>
              <a:t>26.09.2024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B8978E-0094-4D3A-82CC-1CEC6870B64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48153725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6B8510-4054-4695-8BB7-8F7FF4B8553A}" type="datetimeFigureOut">
              <a:rPr lang="ru-RU" smtClean="0"/>
              <a:pPr/>
              <a:t>26.09.2024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B8978E-0094-4D3A-82CC-1CEC6870B64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8388022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6B8510-4054-4695-8BB7-8F7FF4B8553A}" type="datetimeFigureOut">
              <a:rPr lang="ru-RU" smtClean="0"/>
              <a:pPr/>
              <a:t>26.09.2024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B8978E-0094-4D3A-82CC-1CEC6870B64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39694789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6B8510-4054-4695-8BB7-8F7FF4B8553A}" type="datetimeFigureOut">
              <a:rPr lang="ru-RU" smtClean="0"/>
              <a:pPr/>
              <a:t>26.09.2024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B8978E-0094-4D3A-82CC-1CEC6870B64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4601243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6B8510-4054-4695-8BB7-8F7FF4B8553A}" type="datetimeFigureOut">
              <a:rPr lang="ru-RU" smtClean="0"/>
              <a:pPr/>
              <a:t>26.09.2024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B8978E-0094-4D3A-82CC-1CEC6870B64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7542220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6B8510-4054-4695-8BB7-8F7FF4B8553A}" type="datetimeFigureOut">
              <a:rPr lang="ru-RU" smtClean="0"/>
              <a:pPr/>
              <a:t>26.09.2024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B8978E-0094-4D3A-82CC-1CEC6870B64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4340397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6B8510-4054-4695-8BB7-8F7FF4B8553A}" type="datetimeFigureOut">
              <a:rPr lang="ru-RU" smtClean="0"/>
              <a:pPr/>
              <a:t>26.09.2024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B8978E-0094-4D3A-82CC-1CEC6870B64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52292285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6B8510-4054-4695-8BB7-8F7FF4B8553A}" type="datetimeFigureOut">
              <a:rPr lang="ru-RU" smtClean="0"/>
              <a:pPr/>
              <a:t>26.09.2024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B8978E-0094-4D3A-82CC-1CEC6870B64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25565543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6B8510-4054-4695-8BB7-8F7FF4B8553A}" type="datetimeFigureOut">
              <a:rPr lang="ru-RU" smtClean="0"/>
              <a:pPr/>
              <a:t>26.09.2024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B8978E-0094-4D3A-82CC-1CEC6870B64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10003964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6B8510-4054-4695-8BB7-8F7FF4B8553A}" type="datetimeFigureOut">
              <a:rPr lang="ru-RU" smtClean="0"/>
              <a:pPr/>
              <a:t>26.09.2024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B8978E-0094-4D3A-82CC-1CEC6870B64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26127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8675EC-4FAF-4013-A966-9F074BA4FF86}" type="datetimeFigureOut">
              <a:rPr lang="ru-RU" smtClean="0"/>
              <a:t>26.09.2024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60D98A-F3AD-40AE-99A0-3DD02C8F4FC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30514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8675EC-4FAF-4013-A966-9F074BA4FF86}" type="datetimeFigureOut">
              <a:rPr lang="ru-RU" smtClean="0"/>
              <a:t>26.09.2024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60D98A-F3AD-40AE-99A0-3DD02C8F4FC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77968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8675EC-4FAF-4013-A966-9F074BA4FF86}" type="datetimeFigureOut">
              <a:rPr lang="ru-RU" smtClean="0"/>
              <a:t>26.09.2024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60D98A-F3AD-40AE-99A0-3DD02C8F4FC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679870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8675EC-4FAF-4013-A966-9F074BA4FF86}" type="datetimeFigureOut">
              <a:rPr lang="ru-RU" smtClean="0"/>
              <a:t>26.09.2024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60D98A-F3AD-40AE-99A0-3DD02C8F4FC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738292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8675EC-4FAF-4013-A966-9F074BA4FF86}" type="datetimeFigureOut">
              <a:rPr lang="ru-RU" smtClean="0"/>
              <a:t>26.09.2024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60D98A-F3AD-40AE-99A0-3DD02C8F4FC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4351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17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6" Type="http://schemas.openxmlformats.org/officeDocument/2006/relationships/slideLayout" Target="../slideLayouts/slideLayout27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2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25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5.xml"/><Relationship Id="rId3" Type="http://schemas.openxmlformats.org/officeDocument/2006/relationships/slideLayout" Target="../slideLayouts/slideLayout30.xml"/><Relationship Id="rId7" Type="http://schemas.openxmlformats.org/officeDocument/2006/relationships/slideLayout" Target="../slideLayouts/slideLayout34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9.xml"/><Relationship Id="rId1" Type="http://schemas.openxmlformats.org/officeDocument/2006/relationships/slideLayout" Target="../slideLayouts/slideLayout28.xml"/><Relationship Id="rId6" Type="http://schemas.openxmlformats.org/officeDocument/2006/relationships/slideLayout" Target="../slideLayouts/slideLayout33.xml"/><Relationship Id="rId11" Type="http://schemas.openxmlformats.org/officeDocument/2006/relationships/slideLayout" Target="../slideLayouts/slideLayout38.xml"/><Relationship Id="rId5" Type="http://schemas.openxmlformats.org/officeDocument/2006/relationships/slideLayout" Target="../slideLayouts/slideLayout32.xml"/><Relationship Id="rId10" Type="http://schemas.openxmlformats.org/officeDocument/2006/relationships/slideLayout" Target="../slideLayouts/slideLayout37.xml"/><Relationship Id="rId4" Type="http://schemas.openxmlformats.org/officeDocument/2006/relationships/slideLayout" Target="../slideLayouts/slideLayout31.xml"/><Relationship Id="rId9" Type="http://schemas.openxmlformats.org/officeDocument/2006/relationships/slideLayout" Target="../slideLayouts/slideLayout36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6.xml"/><Relationship Id="rId3" Type="http://schemas.openxmlformats.org/officeDocument/2006/relationships/slideLayout" Target="../slideLayouts/slideLayout41.xml"/><Relationship Id="rId7" Type="http://schemas.openxmlformats.org/officeDocument/2006/relationships/slideLayout" Target="../slideLayouts/slideLayout45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40.xml"/><Relationship Id="rId1" Type="http://schemas.openxmlformats.org/officeDocument/2006/relationships/slideLayout" Target="../slideLayouts/slideLayout39.xml"/><Relationship Id="rId6" Type="http://schemas.openxmlformats.org/officeDocument/2006/relationships/slideLayout" Target="../slideLayouts/slideLayout44.xml"/><Relationship Id="rId11" Type="http://schemas.openxmlformats.org/officeDocument/2006/relationships/slideLayout" Target="../slideLayouts/slideLayout49.xml"/><Relationship Id="rId5" Type="http://schemas.openxmlformats.org/officeDocument/2006/relationships/slideLayout" Target="../slideLayouts/slideLayout43.xml"/><Relationship Id="rId10" Type="http://schemas.openxmlformats.org/officeDocument/2006/relationships/slideLayout" Target="../slideLayouts/slideLayout48.xml"/><Relationship Id="rId4" Type="http://schemas.openxmlformats.org/officeDocument/2006/relationships/slideLayout" Target="../slideLayouts/slideLayout42.xml"/><Relationship Id="rId9" Type="http://schemas.openxmlformats.org/officeDocument/2006/relationships/slideLayout" Target="../slideLayouts/slideLayout4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8675EC-4FAF-4013-A966-9F074BA4FF86}" type="datetimeFigureOut">
              <a:rPr lang="ru-RU" smtClean="0"/>
              <a:t>26.09.2024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60D98A-F3AD-40AE-99A0-3DD02C8F4FC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593436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95C24A-6189-4EC0-8233-7552BEB4370B}" type="datetimeFigureOut">
              <a:rPr lang="ru-RU" smtClean="0"/>
              <a:t>26.09.2024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A9C12FF0-B786-4E63-92A5-226F15BDEF6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334891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ru-RU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ru-RU"/>
              <a:t>Образец текста</a:t>
            </a:r>
          </a:p>
          <a:p>
            <a:pPr lvl="1"/>
            <a:r>
              <a:rPr lang="en-US" altLang="ru-RU"/>
              <a:t>Второй уровень</a:t>
            </a:r>
          </a:p>
          <a:p>
            <a:pPr lvl="2"/>
            <a:r>
              <a:rPr lang="en-US" altLang="ru-RU"/>
              <a:t>Третий уровень</a:t>
            </a:r>
          </a:p>
          <a:p>
            <a:pPr lvl="3"/>
            <a:r>
              <a:rPr lang="en-US" altLang="ru-RU"/>
              <a:t>Четвертый уровень</a:t>
            </a:r>
          </a:p>
          <a:p>
            <a:pPr lvl="4"/>
            <a:r>
              <a:rPr lang="en-US" altLang="ru-RU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1" hangingPunct="1">
              <a:defRPr sz="14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/>
            </a:lvl1pPr>
          </a:lstStyle>
          <a:p>
            <a:pPr>
              <a:defRPr/>
            </a:pPr>
            <a:fld id="{9874E278-6FC6-42AE-A263-1420927FD11A}" type="slidenum">
              <a:rPr lang="en-US" altLang="ru-RU"/>
              <a:pPr>
                <a:defRPr/>
              </a:pPr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28993944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</p:sldLayoutIdLst>
  <p:transition>
    <p:wipe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6B8510-4054-4695-8BB7-8F7FF4B8553A}" type="datetimeFigureOut">
              <a:rPr lang="ru-RU" smtClean="0"/>
              <a:pPr/>
              <a:t>26.09.2024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B8978E-0094-4D3A-82CC-1CEC6870B64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217442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0" r:id="rId1"/>
    <p:sldLayoutId id="2147483691" r:id="rId2"/>
    <p:sldLayoutId id="2147483692" r:id="rId3"/>
    <p:sldLayoutId id="2147483693" r:id="rId4"/>
    <p:sldLayoutId id="2147483694" r:id="rId5"/>
    <p:sldLayoutId id="2147483695" r:id="rId6"/>
    <p:sldLayoutId id="2147483696" r:id="rId7"/>
    <p:sldLayoutId id="2147483697" r:id="rId8"/>
    <p:sldLayoutId id="2147483698" r:id="rId9"/>
    <p:sldLayoutId id="2147483699" r:id="rId10"/>
    <p:sldLayoutId id="2147483700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mailto:idrisowa.lyudm@yandex.ru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9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18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6.png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 flipH="1">
            <a:off x="15900920" y="2492897"/>
            <a:ext cx="360040" cy="1470025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529840" y="1"/>
            <a:ext cx="9027467" cy="74543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defRPr/>
            </a:pPr>
            <a:endParaRPr lang="ru-RU" sz="2400" b="1" dirty="0">
              <a:solidFill>
                <a:prstClr val="black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defRPr/>
            </a:pPr>
            <a:r>
              <a:rPr lang="ru-RU" sz="2400" b="1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Автор: Идрисова-Фомина Людмила Ивановна</a:t>
            </a:r>
            <a:endParaRPr lang="ru-RU" sz="2400" dirty="0">
              <a:solidFill>
                <a:prstClr val="black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defRPr/>
            </a:pPr>
            <a:r>
              <a:rPr lang="ru-RU" sz="2400" b="1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Должность: </a:t>
            </a:r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учитель химии, высшая квалификационная категория, учитель-методист.</a:t>
            </a:r>
            <a:endParaRPr lang="ru-RU" sz="2400" dirty="0">
              <a:solidFill>
                <a:prstClr val="black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defRPr/>
            </a:pPr>
            <a:r>
              <a:rPr lang="ru-RU" sz="2400" b="1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Учебное заведение: г</a:t>
            </a:r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осударственное бюджетное </a:t>
            </a:r>
            <a:r>
              <a:rPr lang="ru-RU" sz="2400" dirty="0" err="1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общеобразова</a:t>
            </a:r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-тельное учреждение «Школа №9 городского округа Донецк» Донецкой Народной Республики.</a:t>
            </a:r>
            <a:endParaRPr lang="ru-RU" sz="2400" dirty="0">
              <a:solidFill>
                <a:prstClr val="black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defRPr/>
            </a:pPr>
            <a:r>
              <a:rPr lang="ru-RU" sz="2400" b="1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Населенный пункт:</a:t>
            </a:r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г. Донецк,  Донецкая  Народная    Республика</a:t>
            </a:r>
            <a:endParaRPr lang="ru-RU" sz="2400" dirty="0">
              <a:solidFill>
                <a:prstClr val="black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defRPr/>
            </a:pPr>
            <a:r>
              <a:rPr lang="ru-RU" sz="2400" b="1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Наименование материала</a:t>
            </a:r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Статья-презентация по теме «Организация учебной деятельности в свете новых Стандартов образования».</a:t>
            </a:r>
          </a:p>
          <a:p>
            <a:pPr lvl="0" algn="just">
              <a:lnSpc>
                <a:spcPct val="115000"/>
              </a:lnSpc>
              <a:defRPr/>
            </a:pPr>
            <a:r>
              <a:rPr lang="ru-RU" sz="2400" b="1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Разделы образования:</a:t>
            </a:r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</a:t>
            </a:r>
            <a:r>
              <a:rPr lang="ru-RU" sz="240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начальное, основное и </a:t>
            </a:r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среднее </a:t>
            </a:r>
            <a:r>
              <a:rPr lang="ru-RU" sz="240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общее образование.</a:t>
            </a:r>
            <a:endParaRPr lang="ru-RU" sz="2400" dirty="0">
              <a:solidFill>
                <a:prstClr val="black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defRPr/>
            </a:pPr>
            <a:endParaRPr lang="ru-RU" sz="2400" dirty="0">
              <a:solidFill>
                <a:prstClr val="black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defRPr/>
            </a:pPr>
            <a:r>
              <a:rPr lang="ru-RU" sz="2400" b="1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Моя электронная почта:</a:t>
            </a:r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</a:t>
            </a:r>
            <a:r>
              <a:rPr lang="en-US" sz="2400" dirty="0" err="1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3"/>
              </a:rPr>
              <a:t>idrisowa</a:t>
            </a:r>
            <a:r>
              <a:rPr lang="ru-RU" sz="2400" dirty="0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3"/>
              </a:rPr>
              <a:t>.</a:t>
            </a:r>
            <a:r>
              <a:rPr lang="en-US" sz="2400" dirty="0" err="1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3"/>
              </a:rPr>
              <a:t>lyudm</a:t>
            </a:r>
            <a:r>
              <a:rPr lang="ru-RU" sz="2400" dirty="0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3"/>
              </a:rPr>
              <a:t>@</a:t>
            </a:r>
            <a:r>
              <a:rPr lang="en-US" sz="2400" dirty="0" err="1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3"/>
              </a:rPr>
              <a:t>yandex</a:t>
            </a:r>
            <a:r>
              <a:rPr lang="ru-RU" sz="2400" dirty="0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3"/>
              </a:rPr>
              <a:t>.</a:t>
            </a:r>
            <a:r>
              <a:rPr lang="en-US" sz="2400" dirty="0" err="1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3"/>
              </a:rPr>
              <a:t>ru</a:t>
            </a:r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</a:t>
            </a:r>
            <a:endParaRPr lang="ru-RU" sz="2400" dirty="0">
              <a:solidFill>
                <a:prstClr val="black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defRPr/>
            </a:pPr>
            <a:r>
              <a:rPr lang="ru-RU" sz="2400" b="1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тел.:</a:t>
            </a:r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+7-949-345-12-02</a:t>
            </a:r>
          </a:p>
          <a:p>
            <a:pPr algn="just">
              <a:lnSpc>
                <a:spcPct val="115000"/>
              </a:lnSpc>
              <a:defRPr/>
            </a:pPr>
            <a:r>
              <a:rPr lang="ru-RU" sz="1600" b="1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                            </a:t>
            </a:r>
          </a:p>
          <a:p>
            <a:pPr algn="just">
              <a:lnSpc>
                <a:spcPct val="115000"/>
              </a:lnSpc>
              <a:defRPr/>
            </a:pPr>
            <a:endParaRPr lang="ru-RU" sz="1600" b="1" dirty="0">
              <a:solidFill>
                <a:prstClr val="black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396506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855220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496974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758196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3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12192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4822684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111006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71489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187406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205408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0"/>
            <a:ext cx="12279084" cy="69069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051756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92240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0"/>
            <a:ext cx="1219199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70207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1854200" y="1638299"/>
            <a:ext cx="8318500" cy="2308324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4000" b="1" dirty="0">
                <a:ln w="11430"/>
                <a:gradFill>
                  <a:gsLst>
                    <a:gs pos="0">
                      <a:srgbClr val="E40059">
                        <a:tint val="70000"/>
                        <a:satMod val="245000"/>
                      </a:srgbClr>
                    </a:gs>
                    <a:gs pos="75000">
                      <a:srgbClr val="E40059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E40059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charset="0"/>
              </a:rPr>
              <a:t>Организация учебной деятельности в свете новых </a:t>
            </a:r>
            <a:r>
              <a:rPr lang="ru-RU" sz="4000" b="1">
                <a:ln w="11430"/>
                <a:gradFill>
                  <a:gsLst>
                    <a:gs pos="0">
                      <a:srgbClr val="E40059">
                        <a:tint val="70000"/>
                        <a:satMod val="245000"/>
                      </a:srgbClr>
                    </a:gs>
                    <a:gs pos="75000">
                      <a:srgbClr val="E40059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E40059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charset="0"/>
              </a:rPr>
              <a:t>Стандартов образования  </a:t>
            </a:r>
            <a:endParaRPr lang="ru-RU" sz="4000" b="1" dirty="0">
              <a:ln w="11430"/>
              <a:gradFill>
                <a:gsLst>
                  <a:gs pos="0">
                    <a:srgbClr val="E40059">
                      <a:tint val="70000"/>
                      <a:satMod val="245000"/>
                    </a:srgbClr>
                  </a:gs>
                  <a:gs pos="75000">
                    <a:srgbClr val="E40059">
                      <a:tint val="90000"/>
                      <a:shade val="60000"/>
                      <a:satMod val="240000"/>
                    </a:srgbClr>
                  </a:gs>
                  <a:gs pos="100000">
                    <a:srgbClr val="E40059">
                      <a:tint val="100000"/>
                      <a:shade val="50000"/>
                      <a:satMod val="240000"/>
                    </a:srgb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 charset="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400" b="1" dirty="0">
                <a:ln w="11430"/>
                <a:gradFill>
                  <a:gsLst>
                    <a:gs pos="0">
                      <a:srgbClr val="E40059">
                        <a:tint val="70000"/>
                        <a:satMod val="245000"/>
                      </a:srgbClr>
                    </a:gs>
                    <a:gs pos="75000">
                      <a:srgbClr val="E40059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E40059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charset="0"/>
              </a:rPr>
              <a:t> 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1879600" y="3933056"/>
            <a:ext cx="9512299" cy="2308324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ru-RU" sz="2400" b="1" dirty="0">
              <a:ln w="11430"/>
              <a:gradFill>
                <a:gsLst>
                  <a:gs pos="0">
                    <a:srgbClr val="E40059">
                      <a:tint val="70000"/>
                      <a:satMod val="245000"/>
                    </a:srgbClr>
                  </a:gs>
                  <a:gs pos="75000">
                    <a:srgbClr val="E40059">
                      <a:tint val="90000"/>
                      <a:shade val="60000"/>
                      <a:satMod val="240000"/>
                    </a:srgbClr>
                  </a:gs>
                  <a:gs pos="100000">
                    <a:srgbClr val="E40059">
                      <a:tint val="100000"/>
                      <a:shade val="50000"/>
                      <a:satMod val="240000"/>
                    </a:srgb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400" b="1" dirty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                                                         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400" b="1" dirty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                                                           Руководитель</a:t>
            </a:r>
            <a:r>
              <a:rPr lang="uk-UA" sz="2400" b="1" dirty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ШМО: 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uk-UA" sz="2400" b="1" dirty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                                                           </a:t>
            </a:r>
            <a:r>
              <a:rPr lang="uk-UA" sz="2400" b="1" dirty="0" err="1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Идрисова</a:t>
            </a:r>
            <a:r>
              <a:rPr lang="uk-UA" sz="2400" b="1" dirty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- Фомина Л. И.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uk-UA" sz="2400" b="1" dirty="0">
              <a:ln w="11430"/>
              <a:solidFill>
                <a:schemeClr val="accent4">
                  <a:lumMod val="40000"/>
                  <a:lumOff val="60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uk-UA" sz="2400" b="1" dirty="0">
                <a:ln w="11430"/>
                <a:solidFill>
                  <a:schemeClr val="accent4">
                    <a:lumMod val="40000"/>
                    <a:lumOff val="6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Донецк - 2022</a:t>
            </a:r>
            <a:endParaRPr lang="ru-RU" sz="2400" b="1" dirty="0">
              <a:ln w="11430"/>
              <a:solidFill>
                <a:schemeClr val="accent4">
                  <a:lumMod val="40000"/>
                  <a:lumOff val="60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 charset="0"/>
            </a:endParaRPr>
          </a:p>
        </p:txBody>
      </p:sp>
      <p:sp>
        <p:nvSpPr>
          <p:cNvPr id="5124" name="Прямоугольник 9"/>
          <p:cNvSpPr>
            <a:spLocks noChangeArrowheads="1"/>
          </p:cNvSpPr>
          <p:nvPr/>
        </p:nvSpPr>
        <p:spPr bwMode="auto">
          <a:xfrm>
            <a:off x="1809750" y="0"/>
            <a:ext cx="885825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ru-RU" altLang="ru-RU" sz="1800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       </a:t>
            </a:r>
            <a:endParaRPr lang="ru-RU" altLang="ru-RU" sz="900" dirty="0">
              <a:solidFill>
                <a:prstClr val="black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16033105"/>
      </p:ext>
    </p:extLst>
  </p:cSld>
  <p:clrMapOvr>
    <a:masterClrMapping/>
  </p:clrMapOvr>
  <p:transition>
    <p:wipe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-342900"/>
            <a:ext cx="12191998" cy="7200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621007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799029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23441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255955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253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9694721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28" y="46758"/>
            <a:ext cx="12108872" cy="68112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89816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047874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022737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https://myslide.ru/documents_4/ebf6787a33c530b62f9faa218709dfb6/img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" y="182880"/>
            <a:ext cx="12134215" cy="6400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640183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995421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8607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04537" y="-240631"/>
            <a:ext cx="12192000" cy="6533148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782053" y="6208295"/>
            <a:ext cx="1116530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Уважаемые коллеги! Все мы мечтаем о таком умном, целеустремленном, высокоинтеллектуальном, внимательном,   с высокоразвитыми способностями самостоятельно добывать знания, УЧЕНИКЕ.</a:t>
            </a:r>
            <a:endParaRPr lang="ru-RU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6701739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6646450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3836218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0540014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0"/>
            <a:ext cx="1219199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8777243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519231" cy="7042068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5100"/>
            <a:ext cx="12519231" cy="7042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736346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754224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416589" cy="69843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5348593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7839252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368463" cy="69572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2037875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682464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К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196263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1576137" y="5967663"/>
            <a:ext cx="9516979" cy="8535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ru-RU" sz="1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400" b="1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Как же этого можно добиться в свете новых требований  ФГОС?</a:t>
            </a:r>
            <a:endParaRPr lang="ru-RU" sz="1400" b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33296582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2874131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0"/>
            <a:ext cx="1219199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0332936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3857725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9747875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https://ds04.infourok.ru/uploads/ex/125a/000ae7c9-25755356/1/img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1999" cy="7040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508" name="Picture 4" descr="https://fs00.infourok.ru/images/doc/163/187482/img18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 flipV="1">
            <a:off x="13944599" y="-3291841"/>
            <a:ext cx="29718325" cy="2971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https://ds04.infourok.ru/uploads/ex/125a/000ae7c9-25755356/1/img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37217" y="2691684"/>
            <a:ext cx="4642832" cy="57250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65197893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https://fsd.kopilkaurokov.ru/uploads/user_file_56a64f1ff11ba/vystuplieniieintielliektkartykaksriedstvoformirovaniianauchnoikartinymirauuchashchikhsiavusloviiakhpieriekhodanafgosooo_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199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21990345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152399"/>
            <a:ext cx="12192000" cy="6858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4341788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ds03.infourok.ru/uploads/ex/082f/00028cb6-247b4785/img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199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56582649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2946773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4300" y="-64294"/>
            <a:ext cx="12306300" cy="69222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490804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16568" y="-121820"/>
            <a:ext cx="12408568" cy="69798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4958568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3019321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9281258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2070826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8822032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7574" y="1714260"/>
            <a:ext cx="6096851" cy="3429479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99974" y="1866660"/>
            <a:ext cx="6096851" cy="3429479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90" y="1"/>
            <a:ext cx="1238391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6463054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4069489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7574" y="1714260"/>
            <a:ext cx="6096851" cy="3429479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090" y="0"/>
            <a:ext cx="12129910" cy="6924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1316228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0"/>
            <a:ext cx="1219199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0701470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0"/>
            <a:ext cx="1219199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4631018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024366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0"/>
            <a:ext cx="1219199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4655653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0"/>
            <a:ext cx="1219199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030641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0"/>
            <a:ext cx="1219199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474858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071587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0"/>
            <a:ext cx="1219199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4630807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Аспект">
  <a:themeElements>
    <a:clrScheme name="Красный и фиолетовый">
      <a:dk1>
        <a:sysClr val="windowText" lastClr="000000"/>
      </a:dk1>
      <a:lt1>
        <a:sysClr val="window" lastClr="FFFFFF"/>
      </a:lt1>
      <a:dk2>
        <a:srgbClr val="454551"/>
      </a:dk2>
      <a:lt2>
        <a:srgbClr val="D8D9DC"/>
      </a:lt2>
      <a:accent1>
        <a:srgbClr val="E32D91"/>
      </a:accent1>
      <a:accent2>
        <a:srgbClr val="C830CC"/>
      </a:accent2>
      <a:accent3>
        <a:srgbClr val="4EA6DC"/>
      </a:accent3>
      <a:accent4>
        <a:srgbClr val="4775E7"/>
      </a:accent4>
      <a:accent5>
        <a:srgbClr val="8971E1"/>
      </a:accent5>
      <a:accent6>
        <a:srgbClr val="D54773"/>
      </a:accent6>
      <a:hlink>
        <a:srgbClr val="6B9F25"/>
      </a:hlink>
      <a:folHlink>
        <a:srgbClr val="8C8C8C"/>
      </a:folHlink>
    </a:clrScheme>
    <a:fontScheme name="Аспект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ppt/theme/theme3.xml><?xml version="1.0" encoding="utf-8"?>
<a:theme xmlns:a="http://schemas.openxmlformats.org/drawingml/2006/main" name="Оформление по умолчанию">
  <a:themeElements>
    <a:clrScheme name="Другая 1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87BAFF"/>
      </a:hlink>
      <a:folHlink>
        <a:srgbClr val="00B0F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  <a:txDef>
      <a:spPr>
        <a:noFill/>
      </a:spPr>
      <a:bodyPr wrap="none" rtlCol="0">
        <a:spAutoFit/>
      </a:bodyPr>
      <a:lstStyle>
        <a:defPPr>
          <a:defRPr/>
        </a:defPPr>
      </a:lstStyle>
    </a:txDef>
  </a:objectDefaults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373</TotalTime>
  <Words>153</Words>
  <Application>Microsoft Office PowerPoint</Application>
  <PresentationFormat>Широкоэкранный</PresentationFormat>
  <Paragraphs>25</Paragraphs>
  <Slides>60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4</vt:i4>
      </vt:variant>
      <vt:variant>
        <vt:lpstr>Заголовки слайдов</vt:lpstr>
      </vt:variant>
      <vt:variant>
        <vt:i4>60</vt:i4>
      </vt:variant>
    </vt:vector>
  </HeadingPairs>
  <TitlesOfParts>
    <vt:vector size="70" baseType="lpstr">
      <vt:lpstr>Arial</vt:lpstr>
      <vt:lpstr>Calibri</vt:lpstr>
      <vt:lpstr>Calibri Light</vt:lpstr>
      <vt:lpstr>Times New Roman</vt:lpstr>
      <vt:lpstr>Trebuchet MS</vt:lpstr>
      <vt:lpstr>Wingdings 3</vt:lpstr>
      <vt:lpstr>Тема Office</vt:lpstr>
      <vt:lpstr>Аспект</vt:lpstr>
      <vt:lpstr>Оформление по умолчанию</vt:lpstr>
      <vt:lpstr>1_Тема Office</vt:lpstr>
      <vt:lpstr>Презентация PowerPoint</vt:lpstr>
      <vt:lpstr>Презентация PowerPoint</vt:lpstr>
      <vt:lpstr>Презентация PowerPoint</vt:lpstr>
      <vt:lpstr>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Людмила</dc:creator>
  <cp:lastModifiedBy>Александра Идрисова</cp:lastModifiedBy>
  <cp:revision>34</cp:revision>
  <dcterms:created xsi:type="dcterms:W3CDTF">2021-11-17T19:29:13Z</dcterms:created>
  <dcterms:modified xsi:type="dcterms:W3CDTF">2024-09-26T17:50:43Z</dcterms:modified>
</cp:coreProperties>
</file>