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5"/>
  </p:notesMasterIdLst>
  <p:sldIdLst>
    <p:sldId id="256" r:id="rId2"/>
    <p:sldId id="257" r:id="rId3"/>
    <p:sldId id="258" r:id="rId4"/>
    <p:sldId id="291" r:id="rId5"/>
    <p:sldId id="292" r:id="rId6"/>
    <p:sldId id="293" r:id="rId7"/>
    <p:sldId id="294" r:id="rId8"/>
    <p:sldId id="295" r:id="rId9"/>
    <p:sldId id="259" r:id="rId10"/>
    <p:sldId id="271" r:id="rId11"/>
    <p:sldId id="274" r:id="rId12"/>
    <p:sldId id="272" r:id="rId13"/>
    <p:sldId id="275" r:id="rId14"/>
    <p:sldId id="273" r:id="rId15"/>
    <p:sldId id="260" r:id="rId16"/>
    <p:sldId id="276" r:id="rId17"/>
    <p:sldId id="277" r:id="rId18"/>
    <p:sldId id="278" r:id="rId19"/>
    <p:sldId id="279" r:id="rId20"/>
    <p:sldId id="280" r:id="rId21"/>
    <p:sldId id="261" r:id="rId22"/>
    <p:sldId id="286" r:id="rId23"/>
    <p:sldId id="287" r:id="rId24"/>
    <p:sldId id="288" r:id="rId25"/>
    <p:sldId id="289" r:id="rId26"/>
    <p:sldId id="290" r:id="rId27"/>
    <p:sldId id="262" r:id="rId28"/>
    <p:sldId id="266" r:id="rId29"/>
    <p:sldId id="270" r:id="rId30"/>
    <p:sldId id="269" r:id="rId31"/>
    <p:sldId id="268" r:id="rId32"/>
    <p:sldId id="267" r:id="rId33"/>
    <p:sldId id="297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1611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3" d="100"/>
          <a:sy n="73" d="100"/>
        </p:scale>
        <p:origin x="-738" y="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6EA76-3531-4BB0-85FC-804AE5419D8A}" type="datetimeFigureOut">
              <a:rPr lang="ru-RU" smtClean="0"/>
              <a:pPr/>
              <a:t>25.12.2020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21C67C-3143-4F31-870D-1966D5F8315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D14E7-2F91-41AA-AD07-877271494265}" type="datetimeFigureOut">
              <a:rPr lang="ru-RU" smtClean="0"/>
              <a:pPr/>
              <a:t>25.12.2020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2B01D-AD01-49DA-A3AE-1620206793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D14E7-2F91-41AA-AD07-877271494265}" type="datetimeFigureOut">
              <a:rPr lang="ru-RU" smtClean="0"/>
              <a:pPr/>
              <a:t>25.12.2020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2B01D-AD01-49DA-A3AE-1620206793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D14E7-2F91-41AA-AD07-877271494265}" type="datetimeFigureOut">
              <a:rPr lang="ru-RU" smtClean="0"/>
              <a:pPr/>
              <a:t>25.12.2020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2B01D-AD01-49DA-A3AE-1620206793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D14E7-2F91-41AA-AD07-877271494265}" type="datetimeFigureOut">
              <a:rPr lang="ru-RU" smtClean="0"/>
              <a:pPr/>
              <a:t>25.12.2020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2B01D-AD01-49DA-A3AE-1620206793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D14E7-2F91-41AA-AD07-877271494265}" type="datetimeFigureOut">
              <a:rPr lang="ru-RU" smtClean="0"/>
              <a:pPr/>
              <a:t>25.12.2020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2B01D-AD01-49DA-A3AE-1620206793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D14E7-2F91-41AA-AD07-877271494265}" type="datetimeFigureOut">
              <a:rPr lang="ru-RU" smtClean="0"/>
              <a:pPr/>
              <a:t>25.12.2020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2B01D-AD01-49DA-A3AE-1620206793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D14E7-2F91-41AA-AD07-877271494265}" type="datetimeFigureOut">
              <a:rPr lang="ru-RU" smtClean="0"/>
              <a:pPr/>
              <a:t>25.12.2020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2B01D-AD01-49DA-A3AE-1620206793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D14E7-2F91-41AA-AD07-877271494265}" type="datetimeFigureOut">
              <a:rPr lang="ru-RU" smtClean="0"/>
              <a:pPr/>
              <a:t>25.12.2020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2B01D-AD01-49DA-A3AE-1620206793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D14E7-2F91-41AA-AD07-877271494265}" type="datetimeFigureOut">
              <a:rPr lang="ru-RU" smtClean="0"/>
              <a:pPr/>
              <a:t>25.12.2020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2B01D-AD01-49DA-A3AE-1620206793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D14E7-2F91-41AA-AD07-877271494265}" type="datetimeFigureOut">
              <a:rPr lang="ru-RU" smtClean="0"/>
              <a:pPr/>
              <a:t>25.12.2020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2B01D-AD01-49DA-A3AE-1620206793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D14E7-2F91-41AA-AD07-877271494265}" type="datetimeFigureOut">
              <a:rPr lang="ru-RU" smtClean="0"/>
              <a:pPr/>
              <a:t>25.12.2020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2B01D-AD01-49DA-A3AE-1620206793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ED14E7-2F91-41AA-AD07-877271494265}" type="datetimeFigureOut">
              <a:rPr lang="ru-RU" smtClean="0"/>
              <a:pPr/>
              <a:t>25.12.2020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2B01D-AD01-49DA-A3AE-1620206793C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gif"/><Relationship Id="rId3" Type="http://schemas.openxmlformats.org/officeDocument/2006/relationships/slide" Target="slide17.xml"/><Relationship Id="rId7" Type="http://schemas.openxmlformats.org/officeDocument/2006/relationships/slide" Target="slide2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9.xml"/><Relationship Id="rId5" Type="http://schemas.openxmlformats.org/officeDocument/2006/relationships/slide" Target="slide20.xml"/><Relationship Id="rId4" Type="http://schemas.openxmlformats.org/officeDocument/2006/relationships/slide" Target="slide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3.xml"/><Relationship Id="rId3" Type="http://schemas.openxmlformats.org/officeDocument/2006/relationships/slide" Target="slide3.xml"/><Relationship Id="rId7" Type="http://schemas.openxmlformats.org/officeDocument/2006/relationships/slide" Target="slide15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slide" Target="slide27.xml"/><Relationship Id="rId4" Type="http://schemas.openxmlformats.org/officeDocument/2006/relationships/slide" Target="slide21.xml"/><Relationship Id="rId9" Type="http://schemas.openxmlformats.org/officeDocument/2006/relationships/image" Target="../media/image4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" Target="slide23.xml"/><Relationship Id="rId7" Type="http://schemas.openxmlformats.org/officeDocument/2006/relationships/slide" Target="slide26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2.xml"/><Relationship Id="rId9" Type="http://schemas.openxmlformats.org/officeDocument/2006/relationships/image" Target="../media/image4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\Desktop\&#1082;%20&#1087;&#1088;&#1077;&#1079;&#1077;&#1085;&#1090;&#1072;&#1094;&#1080;&#1080;\videoplayback%20(1).mp4" TargetMode="External"/><Relationship Id="rId5" Type="http://schemas.openxmlformats.org/officeDocument/2006/relationships/image" Target="../media/image33.png"/><Relationship Id="rId4" Type="http://schemas.openxmlformats.org/officeDocument/2006/relationships/image" Target="../media/image4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gi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3" Type="http://schemas.openxmlformats.org/officeDocument/2006/relationships/image" Target="../media/image38.png"/><Relationship Id="rId7" Type="http://schemas.openxmlformats.org/officeDocument/2006/relationships/image" Target="../media/image41.jpeg"/><Relationship Id="rId12" Type="http://schemas.openxmlformats.org/officeDocument/2006/relationships/image" Target="../media/image4.gif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11" Type="http://schemas.openxmlformats.org/officeDocument/2006/relationships/slide" Target="slide2.xml"/><Relationship Id="rId5" Type="http://schemas.openxmlformats.org/officeDocument/2006/relationships/image" Target="../media/image39.jpeg"/><Relationship Id="rId10" Type="http://schemas.openxmlformats.org/officeDocument/2006/relationships/slide" Target="slide32.xml"/><Relationship Id="rId4" Type="http://schemas.openxmlformats.org/officeDocument/2006/relationships/slide" Target="slide29.xml"/><Relationship Id="rId9" Type="http://schemas.openxmlformats.org/officeDocument/2006/relationships/slide" Target="slide3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slide" Target="slide7.xml"/><Relationship Id="rId4" Type="http://schemas.openxmlformats.org/officeDocument/2006/relationships/slide" Target="slide6.xml"/><Relationship Id="rId9" Type="http://schemas.openxmlformats.org/officeDocument/2006/relationships/image" Target="../media/image4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esktop\&#1082;%20&#1087;&#1088;&#1077;&#1079;&#1077;&#1085;&#1090;&#1072;&#1094;&#1080;&#1080;\&#1042;%20&#1083;&#1077;&#1089;&#1091;%20&#1088;&#1086;&#1076;&#1080;&#1083;&#1072;&#1089;&#1100;%20&#1105;&#1083;&#1086;&#1095;&#1082;&#1072;.mp3" TargetMode="External"/><Relationship Id="rId6" Type="http://schemas.openxmlformats.org/officeDocument/2006/relationships/image" Target="../media/image4.gif"/><Relationship Id="rId5" Type="http://schemas.openxmlformats.org/officeDocument/2006/relationships/slide" Target="slide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esktop\&#1082;%20&#1087;&#1088;&#1077;&#1079;&#1077;&#1085;&#1090;&#1072;&#1094;&#1080;&#1080;\&#1052;&#1072;&#1083;&#1077;&#1085;&#1100;&#1081;%20&#1105;&#1083;&#1086;&#1095;&#1082;&#1077;.mp3" TargetMode="External"/><Relationship Id="rId6" Type="http://schemas.openxmlformats.org/officeDocument/2006/relationships/image" Target="../media/image4.gif"/><Relationship Id="rId5" Type="http://schemas.openxmlformats.org/officeDocument/2006/relationships/slide" Target="slide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esktop\&#1082;%20&#1087;&#1088;&#1077;&#1079;&#1077;&#1085;&#1090;&#1072;&#1094;&#1080;&#1080;\&#1052;&#1080;&#1085;&#1091;&#1089;&#1086;&#1074;&#1082;&#1072;%20&#1080;&#1079;%20&#1082;_&#1092;%20&#1063;&#1072;&#1088;&#1086;&#1076;&#1077;&#1080;%20-%20&#1058;&#1088;&#1080;%20&#1073;&#1077;&#1083;&#1099;&#1093;%20&#1082;&#1086;&#1085;&#1103;%20(mp3ostrov.com).mp3" TargetMode="External"/><Relationship Id="rId6" Type="http://schemas.openxmlformats.org/officeDocument/2006/relationships/image" Target="../media/image4.gif"/><Relationship Id="rId5" Type="http://schemas.openxmlformats.org/officeDocument/2006/relationships/slide" Target="slide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esktop\&#1082;%20&#1087;&#1088;&#1077;&#1079;&#1077;&#1085;&#1090;&#1072;&#1094;&#1080;&#1080;\&#1069;&#1076;&#1091;&#1072;&#1088;&#1076;%20&#1061;&#1080;&#1083;&#1100;%20-%20&#1055;&#1086;&#1090;&#1086;&#1083;&#1086;&#1082;%20&#1083;&#1077;&#1076;&#1103;&#1085;&#1086;&#1081;%20(minus%205).mp3" TargetMode="External"/><Relationship Id="rId6" Type="http://schemas.openxmlformats.org/officeDocument/2006/relationships/image" Target="../media/image4.gif"/><Relationship Id="rId5" Type="http://schemas.openxmlformats.org/officeDocument/2006/relationships/slide" Target="slide2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esktop\&#1082;%20&#1087;&#1088;&#1077;&#1079;&#1077;&#1085;&#1090;&#1072;&#1094;&#1080;&#1080;\&#1048;&#1079;%20&#1082;_&#1092;%20&#171;&#1063;&#1072;&#1088;&#1086;&#1076;&#1077;&#1080;&#187;%20-%20&#1057;&#1085;&#1077;&#1078;&#1080;&#1085;&#1082;&#1072;%20(minus).mp3" TargetMode="External"/><Relationship Id="rId6" Type="http://schemas.openxmlformats.org/officeDocument/2006/relationships/image" Target="../media/image4.gif"/><Relationship Id="rId5" Type="http://schemas.openxmlformats.org/officeDocument/2006/relationships/slide" Target="slide2.xml"/><Relationship Id="rId4" Type="http://schemas.openxmlformats.org/officeDocument/2006/relationships/image" Target="../media/image15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" Target="slide13.xml"/><Relationship Id="rId7" Type="http://schemas.openxmlformats.org/officeDocument/2006/relationships/slide" Target="slide12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5" Type="http://schemas.openxmlformats.org/officeDocument/2006/relationships/slide" Target="slide14.xml"/><Relationship Id="rId4" Type="http://schemas.openxmlformats.org/officeDocument/2006/relationships/slide" Target="slide11.xml"/><Relationship Id="rId9" Type="http://schemas.openxmlformats.org/officeDocument/2006/relationships/image" Target="../media/image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https://img-fotki.yandex.ru/get/762837/112265771.c24/0_df6df_ebe62ae4_XL.jpg"/>
          <p:cNvPicPr>
            <a:picLocks noChangeAspect="1" noChangeArrowheads="1"/>
          </p:cNvPicPr>
          <p:nvPr/>
        </p:nvPicPr>
        <p:blipFill>
          <a:blip r:embed="rId2" cstate="print"/>
          <a:srcRect r="25000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11" name="Рисунок 10" descr="снег -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42597" y="-243408"/>
            <a:ext cx="9186597" cy="7101408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4714876" y="2428868"/>
            <a:ext cx="6516216" cy="25649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6000" b="1" dirty="0" smtClean="0">
                <a:ln w="12700">
                  <a:solidFill>
                    <a:schemeClr val="tx2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talicT" pitchFamily="2" charset="0"/>
                <a:cs typeface="ItalicT" pitchFamily="2" charset="0"/>
              </a:rPr>
              <a:t>Новогодний марафон</a:t>
            </a:r>
          </a:p>
        </p:txBody>
      </p:sp>
    </p:spTree>
    <p:extLst>
      <p:ext uri="{BB962C8B-B14F-4D97-AF65-F5344CB8AC3E}">
        <p14:creationId xmlns:p14="http://schemas.microsoft.com/office/powerpoint/2010/main" xmlns="" val="1896468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2" name="Picture 4" descr="http://cultobzor.ru/wp-content/uploads/2017/01/02-62.jpg"/>
          <p:cNvPicPr>
            <a:picLocks noChangeAspect="1" noChangeArrowheads="1"/>
          </p:cNvPicPr>
          <p:nvPr/>
        </p:nvPicPr>
        <p:blipFill>
          <a:blip r:embed="rId2" cstate="print"/>
          <a:srcRect l="2509" r="665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499992" y="3789040"/>
            <a:ext cx="4644008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ItalicT" pitchFamily="2" charset="0"/>
                <a:cs typeface="ItalicT" pitchFamily="2" charset="0"/>
              </a:rPr>
              <a:t>За какими цветами мачеха послала падчерицу в лес в сказке двенадцать месяцев?</a:t>
            </a:r>
            <a:endParaRPr lang="ru-RU" sz="2400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ItalicT" pitchFamily="2" charset="0"/>
              <a:cs typeface="ItalicT" pitchFamily="2" charset="0"/>
            </a:endParaRPr>
          </a:p>
        </p:txBody>
      </p:sp>
      <p:pic>
        <p:nvPicPr>
          <p:cNvPr id="83974" name="Picture 6" descr="https://www.culture.ru/storage/images/55394bda85cf4f824e17587ad2f6684e/e43ed0e39fcfc1277f0ccfac40b89c5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18" y="0"/>
            <a:ext cx="9132282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868144" y="5777880"/>
            <a:ext cx="3275856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ItalicT" pitchFamily="2" charset="0"/>
                <a:cs typeface="ItalicT" pitchFamily="2" charset="0"/>
              </a:rPr>
              <a:t>Подснежники</a:t>
            </a:r>
            <a:r>
              <a:rPr lang="ru-RU" sz="1600" dirty="0" smtClean="0"/>
              <a:t> </a:t>
            </a:r>
            <a:endParaRPr lang="ru-RU" sz="1600" dirty="0"/>
          </a:p>
        </p:txBody>
      </p:sp>
      <p:pic>
        <p:nvPicPr>
          <p:cNvPr id="9" name="Picture 4" descr="https://img-fotki.yandex.ru/get/93917/47606540.ba/0_1234b9_2cf0bdfe_orig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324544" y="0"/>
            <a:ext cx="2027717" cy="152078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3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AutoShape 2" descr="https://printonic.ru/uploads/images/2016/02/28/img_56d33a8d63ec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0900" name="AutoShape 4" descr="https://printonic.ru/uploads/images/2016/02/28/img_56d33a8d63ec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Picture 4" descr="https://img-fotki.yandex.ru/get/93917/47606540.ba/0_1234b9_2cf0bdfe_orig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16283" y="5072074"/>
            <a:ext cx="2027717" cy="1520788"/>
          </a:xfrm>
          <a:prstGeom prst="rect">
            <a:avLst/>
          </a:prstGeom>
          <a:noFill/>
        </p:spPr>
      </p:pic>
      <p:pic>
        <p:nvPicPr>
          <p:cNvPr id="23554" name="Picture 2" descr="http://1.bp.blogspot.com/-2jKQ7VxOBMI/Upmer3Pf4_I/AAAAAAAAA-E/o7Iw6YRu53I/s1600/mrazik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66" y="1500174"/>
            <a:ext cx="6096000" cy="3429001"/>
          </a:xfrm>
          <a:prstGeom prst="rect">
            <a:avLst/>
          </a:prstGeom>
          <a:noFill/>
        </p:spPr>
      </p:pic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talicT" pitchFamily="2" charset="0"/>
                <a:cs typeface="ItalicT" pitchFamily="2" charset="0"/>
              </a:rPr>
              <a:t>Как звали родную дочь мачехи в сказке «</a:t>
            </a:r>
            <a:r>
              <a:rPr lang="ru-RU" sz="36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talicT" pitchFamily="2" charset="0"/>
                <a:cs typeface="ItalicT" pitchFamily="2" charset="0"/>
              </a:rPr>
              <a:t>М</a:t>
            </a:r>
            <a:r>
              <a:rPr lang="ru-RU" sz="36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talicT" pitchFamily="2" charset="0"/>
                <a:cs typeface="ItalicT" pitchFamily="2" charset="0"/>
              </a:rPr>
              <a:t>орозко</a:t>
            </a:r>
            <a:r>
              <a:rPr lang="ru-RU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talicT" pitchFamily="2" charset="0"/>
                <a:cs typeface="ItalicT" pitchFamily="2" charset="0"/>
              </a:rPr>
              <a:t>»?</a:t>
            </a:r>
            <a:endParaRPr lang="ru-RU" sz="36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talicT" pitchFamily="2" charset="0"/>
              <a:cs typeface="ItalicT" pitchFamily="2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642910" y="521495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ItalicT" pitchFamily="2" charset="0"/>
                <a:ea typeface="+mj-ea"/>
                <a:cs typeface="ItalicT" pitchFamily="2" charset="0"/>
              </a:rPr>
              <a:t>Марфушенька</a:t>
            </a:r>
            <a:r>
              <a:rPr kumimoji="0" lang="ru-RU" sz="3600" b="1" i="0" u="none" strike="noStrike" kern="1200" cap="none" spc="0" normalizeH="0" noProof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ItalicT" pitchFamily="2" charset="0"/>
                <a:ea typeface="+mj-ea"/>
                <a:cs typeface="ItalicT" pitchFamily="2" charset="0"/>
              </a:rPr>
              <a:t> - душенька</a:t>
            </a:r>
            <a:endParaRPr kumimoji="0" lang="ru-RU" sz="3600" b="1" i="0" u="none" strike="noStrike" kern="1200" cap="none" spc="0" normalizeH="0" baseline="0" noProof="0" dirty="0">
              <a:ln w="12700">
                <a:solidFill>
                  <a:schemeClr val="tx1"/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ItalicT" pitchFamily="2" charset="0"/>
              <a:ea typeface="+mj-ea"/>
              <a:cs typeface="Italic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 descr="https://i.pinimg.com/originals/17/a2/56/17a256a13afbf980f7bd3929a7e37a85.jpg"/>
          <p:cNvPicPr>
            <a:picLocks noChangeAspect="1" noChangeArrowheads="1"/>
          </p:cNvPicPr>
          <p:nvPr/>
        </p:nvPicPr>
        <p:blipFill>
          <a:blip r:embed="rId2" cstate="print"/>
          <a:srcRect l="5878" r="637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332656"/>
            <a:ext cx="6372200" cy="10354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talicT" pitchFamily="2" charset="0"/>
                <a:cs typeface="ItalicT" pitchFamily="2" charset="0"/>
              </a:rPr>
              <a:t>В какую новогоднюю игрушку превратил молодого принца Король мышей в сказке Гофмана?</a:t>
            </a:r>
            <a:endParaRPr lang="ru-RU" sz="24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talicT" pitchFamily="2" charset="0"/>
              <a:cs typeface="ItalicT" pitchFamily="2" charset="0"/>
            </a:endParaRPr>
          </a:p>
        </p:txBody>
      </p:sp>
      <p:pic>
        <p:nvPicPr>
          <p:cNvPr id="82948" name="Picture 4" descr="https://pbs.twimg.com/media/DRpU2qWW0AETDo6.jpg:large"/>
          <p:cNvPicPr>
            <a:picLocks noChangeAspect="1" noChangeArrowheads="1"/>
          </p:cNvPicPr>
          <p:nvPr/>
        </p:nvPicPr>
        <p:blipFill>
          <a:blip r:embed="rId3" cstate="print"/>
          <a:srcRect l="24455" r="2154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3707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ItalicT" pitchFamily="2" charset="0"/>
                <a:cs typeface="ItalicT" pitchFamily="2" charset="0"/>
              </a:rPr>
              <a:t>Щелкунчик</a:t>
            </a:r>
            <a:endParaRPr lang="ru-RU" sz="36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ItalicT" pitchFamily="2" charset="0"/>
              <a:cs typeface="ItalicT" pitchFamily="2" charset="0"/>
            </a:endParaRPr>
          </a:p>
        </p:txBody>
      </p:sp>
      <p:pic>
        <p:nvPicPr>
          <p:cNvPr id="8" name="Picture 4" descr="https://img-fotki.yandex.ru/get/93917/47606540.ba/0_1234b9_2cf0bdfe_orig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08304" y="0"/>
            <a:ext cx="2027717" cy="15207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2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2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AutoShape 2" descr="https://ds05.infourok.ru/uploads/ex/1042/000e4111-2a74eac3/img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9876" name="Picture 4" descr="https://ds05.infourok.ru/uploads/ex/1042/000e4111-2a74eac3/img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809327"/>
            <a:ext cx="8064896" cy="6048673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755576" y="260648"/>
            <a:ext cx="73500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talicT" pitchFamily="2" charset="0"/>
                <a:cs typeface="ItalicT" pitchFamily="2" charset="0"/>
              </a:rPr>
              <a:t>Снегурочка с подругами прыгала через…</a:t>
            </a:r>
            <a:endParaRPr lang="ru-RU" sz="20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talicT" pitchFamily="2" charset="0"/>
              <a:cs typeface="ItalicT" pitchFamily="2" charset="0"/>
            </a:endParaRPr>
          </a:p>
        </p:txBody>
      </p:sp>
      <p:pic>
        <p:nvPicPr>
          <p:cNvPr id="79880" name="Picture 8" descr="http://ourkidsfamily.ru/uploads/posts/2012-07/1342507123_sne0.jpg"/>
          <p:cNvPicPr>
            <a:picLocks noChangeAspect="1" noChangeArrowheads="1"/>
          </p:cNvPicPr>
          <p:nvPr/>
        </p:nvPicPr>
        <p:blipFill>
          <a:blip r:embed="rId3" cstate="print"/>
          <a:srcRect t="14960"/>
          <a:stretch>
            <a:fillRect/>
          </a:stretch>
        </p:blipFill>
        <p:spPr bwMode="auto">
          <a:xfrm>
            <a:off x="611560" y="0"/>
            <a:ext cx="8136904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403648" y="5733256"/>
            <a:ext cx="27879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talicT" pitchFamily="2" charset="0"/>
                <a:cs typeface="ItalicT" pitchFamily="2" charset="0"/>
              </a:rPr>
              <a:t>Костер</a:t>
            </a:r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" name="Picture 4" descr="https://img-fotki.yandex.ru/get/93917/47606540.ba/0_1234b9_2cf0bdfe_orig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16283" y="5085184"/>
            <a:ext cx="2027717" cy="15207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9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talicT" pitchFamily="2" charset="0"/>
                <a:cs typeface="ItalicT" pitchFamily="2" charset="0"/>
              </a:rPr>
              <a:t>Кто подарил Герде Северного оленя?</a:t>
            </a:r>
            <a:endParaRPr lang="ru-RU" sz="36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talicT" pitchFamily="2" charset="0"/>
              <a:cs typeface="ItalicT" pitchFamily="2" charset="0"/>
            </a:endParaRPr>
          </a:p>
        </p:txBody>
      </p:sp>
      <p:pic>
        <p:nvPicPr>
          <p:cNvPr id="81922" name="Picture 2" descr="https://i.pinimg.com/736x/cd/f2/14/cdf2140023bd8e0d8ca196eb0fbd593f.jpg"/>
          <p:cNvPicPr>
            <a:picLocks noChangeAspect="1" noChangeArrowheads="1"/>
          </p:cNvPicPr>
          <p:nvPr/>
        </p:nvPicPr>
        <p:blipFill>
          <a:blip r:embed="rId2" cstate="print"/>
          <a:srcRect l="31239"/>
          <a:stretch>
            <a:fillRect/>
          </a:stretch>
        </p:blipFill>
        <p:spPr bwMode="auto">
          <a:xfrm>
            <a:off x="2339752" y="1412776"/>
            <a:ext cx="4754910" cy="4991101"/>
          </a:xfrm>
          <a:prstGeom prst="rect">
            <a:avLst/>
          </a:prstGeom>
          <a:noFill/>
        </p:spPr>
      </p:pic>
      <p:pic>
        <p:nvPicPr>
          <p:cNvPr id="81924" name="Picture 4" descr="https://i.pinimg.com/736x/cd/f2/14/cdf2140023bd8e0d8ca196eb0fbd593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412776"/>
            <a:ext cx="6915150" cy="499110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77857" y="1844824"/>
            <a:ext cx="301236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talicT" pitchFamily="2" charset="0"/>
                <a:cs typeface="ItalicT" pitchFamily="2" charset="0"/>
              </a:rPr>
              <a:t>Разбойница</a:t>
            </a:r>
            <a:endParaRPr lang="ru-RU" sz="2800" b="1" cap="none" spc="0" dirty="0">
              <a:ln w="12700">
                <a:solidFill>
                  <a:schemeClr val="tx1"/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talicT" pitchFamily="2" charset="0"/>
              <a:cs typeface="ItalicT" pitchFamily="2" charset="0"/>
            </a:endParaRPr>
          </a:p>
        </p:txBody>
      </p:sp>
      <p:pic>
        <p:nvPicPr>
          <p:cNvPr id="7" name="Picture 4" descr="https://img-fotki.yandex.ru/get/93917/47606540.ba/0_1234b9_2cf0bdfe_orig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16283" y="5013176"/>
            <a:ext cx="2027717" cy="15207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1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4429124" y="2643182"/>
            <a:ext cx="45719" cy="37147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357686" y="6357958"/>
            <a:ext cx="21431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2226" name="Picture 2" descr="https://cdn.clipart-db.ru/rastr/bg-new-year-018.jpg"/>
          <p:cNvPicPr preferRelativeResize="0"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2987824" y="0"/>
            <a:ext cx="6156176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60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talicT" pitchFamily="2" charset="0"/>
                <a:cs typeface="ItalicT" pitchFamily="2" charset="0"/>
              </a:rPr>
              <a:t>Шарики -</a:t>
            </a:r>
          </a:p>
          <a:p>
            <a:pPr algn="r"/>
            <a:r>
              <a:rPr lang="ru-RU" sz="60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talicT" pitchFamily="2" charset="0"/>
                <a:cs typeface="ItalicT" pitchFamily="2" charset="0"/>
              </a:rPr>
              <a:t>фонарики</a:t>
            </a:r>
            <a:endParaRPr lang="ru-RU" sz="6000" b="1" dirty="0">
              <a:ln w="1270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talicT" pitchFamily="2" charset="0"/>
              <a:cs typeface="ItalicT" pitchFamily="2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907704" y="1484784"/>
            <a:ext cx="100811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10</a:t>
            </a:r>
            <a:endParaRPr lang="ru-RU" sz="54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Прямоугольник 14">
            <a:hlinkClick r:id="rId3" action="ppaction://hlinksldjump"/>
          </p:cNvPr>
          <p:cNvSpPr/>
          <p:nvPr/>
        </p:nvSpPr>
        <p:spPr>
          <a:xfrm>
            <a:off x="3059832" y="2492896"/>
            <a:ext cx="100811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20</a:t>
            </a:r>
            <a:endParaRPr lang="ru-RU" sz="54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Прямоугольник 15">
            <a:hlinkClick r:id="rId4" action="ppaction://hlinksldjump"/>
          </p:cNvPr>
          <p:cNvSpPr/>
          <p:nvPr/>
        </p:nvSpPr>
        <p:spPr>
          <a:xfrm>
            <a:off x="3275856" y="5445224"/>
            <a:ext cx="100811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30</a:t>
            </a:r>
            <a:endParaRPr lang="ru-RU" sz="54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Прямоугольник 16">
            <a:hlinkClick r:id="rId5" action="ppaction://hlinksldjump"/>
          </p:cNvPr>
          <p:cNvSpPr/>
          <p:nvPr/>
        </p:nvSpPr>
        <p:spPr>
          <a:xfrm>
            <a:off x="5292080" y="4581128"/>
            <a:ext cx="100811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40</a:t>
            </a:r>
            <a:endParaRPr lang="ru-RU" sz="54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Прямоугольник 17">
            <a:hlinkClick r:id="rId6" action="ppaction://hlinksldjump"/>
          </p:cNvPr>
          <p:cNvSpPr/>
          <p:nvPr/>
        </p:nvSpPr>
        <p:spPr>
          <a:xfrm>
            <a:off x="6948264" y="4725144"/>
            <a:ext cx="100811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50</a:t>
            </a:r>
            <a:endParaRPr lang="ru-RU" sz="54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9" name="Picture 4" descr="https://img-fotki.yandex.ru/get/93917/47606540.ba/0_1234b9_2cf0bdfe_orig.gif">
            <a:hlinkClick r:id="rId7" action="ppaction://hlinksldjump"/>
          </p:cNvPr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-468560" y="0"/>
            <a:ext cx="2747797" cy="20608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754928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ItalicT" pitchFamily="2" charset="0"/>
                <a:cs typeface="ItalicT" pitchFamily="2" charset="0"/>
              </a:rPr>
              <a:t>Какими были первые елочные украшения?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ItalicT" pitchFamily="2" charset="0"/>
              <a:cs typeface="ItalicT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628800"/>
            <a:ext cx="4032448" cy="273630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n>
                  <a:solidFill>
                    <a:schemeClr val="tx1"/>
                  </a:solidFill>
                </a:ln>
                <a:latin typeface="ItalicT" pitchFamily="2" charset="0"/>
                <a:cs typeface="ItalicT" pitchFamily="2" charset="0"/>
              </a:rPr>
              <a:t>	</a:t>
            </a:r>
            <a:r>
              <a:rPr lang="ru-RU" sz="2400" dirty="0" smtClean="0">
                <a:ln>
                  <a:solidFill>
                    <a:schemeClr val="tx1"/>
                  </a:solidFill>
                </a:ln>
                <a:latin typeface="ItalicT" pitchFamily="2" charset="0"/>
                <a:cs typeface="ItalicT" pitchFamily="2" charset="0"/>
              </a:rPr>
              <a:t>Сначала украшения были съедобными: яблоки, сладости, например, леденцы, фрукты, печенье и прочее.</a:t>
            </a:r>
            <a:endParaRPr lang="ru-RU" dirty="0">
              <a:ln>
                <a:solidFill>
                  <a:schemeClr val="tx1"/>
                </a:solidFill>
              </a:ln>
              <a:latin typeface="ItalicT" pitchFamily="2" charset="0"/>
              <a:cs typeface="ItalicT" pitchFamily="2" charset="0"/>
            </a:endParaRPr>
          </a:p>
        </p:txBody>
      </p:sp>
      <p:pic>
        <p:nvPicPr>
          <p:cNvPr id="90114" name="Picture 2" descr="https://s1.1zoom.ru/big3/505/Holidays_Christmas_4638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988840"/>
            <a:ext cx="3722260" cy="3456384"/>
          </a:xfrm>
          <a:prstGeom prst="rect">
            <a:avLst/>
          </a:prstGeom>
          <a:noFill/>
        </p:spPr>
      </p:pic>
      <p:pic>
        <p:nvPicPr>
          <p:cNvPr id="5" name="Picture 4" descr="https://img-fotki.yandex.ru/get/93917/47606540.ba/0_1234b9_2cf0bdfe_orig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797152"/>
            <a:ext cx="2747797" cy="20608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ItalicT" pitchFamily="2" charset="0"/>
                <a:cs typeface="ItalicT" pitchFamily="2" charset="0"/>
              </a:rPr>
              <a:t>Как появились стеклянные шары?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ItalicT" pitchFamily="2" charset="0"/>
              <a:cs typeface="ItalicT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916832"/>
            <a:ext cx="4105026" cy="406531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sz="2400" dirty="0" smtClean="0">
                <a:ln>
                  <a:solidFill>
                    <a:schemeClr val="tx1"/>
                  </a:solidFill>
                </a:ln>
                <a:latin typeface="ItalicT" pitchFamily="2" charset="0"/>
                <a:cs typeface="ItalicT" pitchFamily="2" charset="0"/>
              </a:rPr>
              <a:t>Считается, что идея с шарами пришла в год неурожая яблок, которые было принято вешать на елку, и стеклодувы изготовили искусственные яблоки</a:t>
            </a:r>
            <a:endParaRPr lang="ru-RU" dirty="0">
              <a:ln>
                <a:solidFill>
                  <a:schemeClr val="tx1"/>
                </a:solidFill>
              </a:ln>
              <a:latin typeface="ItalicT" pitchFamily="2" charset="0"/>
              <a:cs typeface="ItalicT" pitchFamily="2" charset="0"/>
            </a:endParaRPr>
          </a:p>
        </p:txBody>
      </p:sp>
      <p:pic>
        <p:nvPicPr>
          <p:cNvPr id="89090" name="Picture 2" descr="https://pp.userapi.com/c844616/v844616763/5fce/n_iKdybHSN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204864"/>
            <a:ext cx="4008445" cy="3006334"/>
          </a:xfrm>
          <a:prstGeom prst="rect">
            <a:avLst/>
          </a:prstGeom>
          <a:noFill/>
        </p:spPr>
      </p:pic>
      <p:pic>
        <p:nvPicPr>
          <p:cNvPr id="5" name="Picture 4" descr="https://img-fotki.yandex.ru/get/93917/47606540.ba/0_1234b9_2cf0bdfe_orig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5085184"/>
            <a:ext cx="2747797" cy="20608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ItalicT" pitchFamily="2" charset="0"/>
                <a:cs typeface="ItalicT" pitchFamily="2" charset="0"/>
              </a:rPr>
              <a:t>Что означает звезда на верхушке?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ItalicT" pitchFamily="2" charset="0"/>
              <a:cs typeface="ItalicT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2816"/>
            <a:ext cx="4330824" cy="4353347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dirty="0" smtClean="0">
                <a:ln>
                  <a:solidFill>
                    <a:schemeClr val="tx1"/>
                  </a:solidFill>
                </a:ln>
                <a:latin typeface="ItalicT" pitchFamily="2" charset="0"/>
                <a:cs typeface="ItalicT" pitchFamily="2" charset="0"/>
              </a:rPr>
              <a:t>Многие елочные украшения имеют определенную символику. Например, звезда, венчающая верхушку «рождественского дерева», олицетворяет Вифлеемскую звезду, а шары – запретный плод с райского древа, который вкусили Адам и Ева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88066" name="Picture 2" descr="http://fibrant.info/f/2019/08/christmas-tree-star-topper-barn-star-christmas-tree-topper-black-star-christmas-tree-topper-tree-topper-sale-rose-gold-star-christmas-tree-topper-silver-christmas-tree-topper-star-wars-christ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628800"/>
            <a:ext cx="3408313" cy="42603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https://img-fotki.yandex.ru/get/93917/47606540.ba/0_1234b9_2cf0bdfe_orig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5013176"/>
            <a:ext cx="2747797" cy="20608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ItalicT" pitchFamily="2" charset="0"/>
                <a:cs typeface="ItalicT" pitchFamily="2" charset="0"/>
              </a:rPr>
              <a:t>Как и где появились фейерверки?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ItalicT" pitchFamily="2" charset="0"/>
              <a:cs typeface="ItalicT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2816"/>
            <a:ext cx="4834880" cy="4353347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sz="2800" b="1" dirty="0" smtClean="0">
                <a:latin typeface="ItalicT" pitchFamily="2" charset="0"/>
                <a:cs typeface="ItalicT" pitchFamily="2" charset="0"/>
              </a:rPr>
              <a:t>История фейерверков началась за тысячи лет до рождества Христова в Древнем Китае до того, как был изобретен порох. Задолго до изобретения ракет во время крестовых походов на Иерусалим, в маленьких деревушках Китая, крестьяне изгоняли злых духов, кидая в костер молодой зелёный бамбук. Содержащийся в древесине бамбуковых палок сок испарялся и разрывал палку с резким и громким треском. Этот звук заставлял вздрагивать и хорошо пугал неподготовленного человека. Тем самым они отгоняли нечисть. Вот так и пошло пристрастие китайцев к шумным и ярким красочным зрелищам.</a:t>
            </a:r>
            <a:endParaRPr lang="ru-RU" sz="2800" b="1" dirty="0">
              <a:latin typeface="ItalicT" pitchFamily="2" charset="0"/>
              <a:cs typeface="ItalicT" pitchFamily="2" charset="0"/>
            </a:endParaRPr>
          </a:p>
        </p:txBody>
      </p:sp>
      <p:sp>
        <p:nvSpPr>
          <p:cNvPr id="87042" name="AutoShape 2" descr="https://sunveter.ru/uploads/posts/2017-05/1493936138_1424795498_salyut-_2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7044" name="AutoShape 4" descr="https://sunveter.ru/uploads/posts/2017-05/1493936138_1424795498_salyut-_2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7046" name="Picture 6" descr="https://sunveter.ru/uploads/posts/2017-05/1493936138_1424795498_salyut-_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268760"/>
            <a:ext cx="4762500" cy="4514851"/>
          </a:xfrm>
          <a:prstGeom prst="rect">
            <a:avLst/>
          </a:prstGeom>
          <a:noFill/>
        </p:spPr>
      </p:pic>
      <p:pic>
        <p:nvPicPr>
          <p:cNvPr id="7" name="Picture 4" descr="https://img-fotki.yandex.ru/get/93917/47606540.ba/0_1234b9_2cf0bdfe_orig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5013176"/>
            <a:ext cx="2747797" cy="20608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00" name="Picture 4" descr="https://w-dog.ru/wallpapers/8/7/459569149897755/rozhdestvo-novyj-god-shariki-igrushki-ukrasheniya-serpantin-snezhinki-vektor.jpg"/>
          <p:cNvPicPr>
            <a:picLocks noChangeAspect="1" noChangeArrowheads="1"/>
          </p:cNvPicPr>
          <p:nvPr/>
        </p:nvPicPr>
        <p:blipFill>
          <a:blip r:embed="rId2" cstate="print"/>
          <a:srcRect t="5304" r="103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Овал 5">
            <a:hlinkClick r:id="rId3" action="ppaction://hlinksldjump"/>
          </p:cNvPr>
          <p:cNvSpPr/>
          <p:nvPr/>
        </p:nvSpPr>
        <p:spPr>
          <a:xfrm>
            <a:off x="755576" y="2204864"/>
            <a:ext cx="2376264" cy="172819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talicC" pitchFamily="2" charset="0"/>
                <a:cs typeface="ItalicC" pitchFamily="2" charset="0"/>
              </a:rPr>
              <a:t>Угадай мелодию</a:t>
            </a:r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talicC" pitchFamily="2" charset="0"/>
              <a:cs typeface="ItalicC" pitchFamily="2" charset="0"/>
            </a:endParaRPr>
          </a:p>
        </p:txBody>
      </p:sp>
      <p:sp>
        <p:nvSpPr>
          <p:cNvPr id="9" name="Овал 8">
            <a:hlinkClick r:id="rId4" action="ppaction://hlinksldjump"/>
          </p:cNvPr>
          <p:cNvSpPr/>
          <p:nvPr/>
        </p:nvSpPr>
        <p:spPr>
          <a:xfrm>
            <a:off x="5940152" y="2636912"/>
            <a:ext cx="2736304" cy="2304256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talicC" pitchFamily="2" charset="0"/>
                <a:cs typeface="ItalicC" pitchFamily="2" charset="0"/>
              </a:rPr>
              <a:t>Фильм! Фильм! Фильм!</a:t>
            </a:r>
          </a:p>
        </p:txBody>
      </p:sp>
      <p:sp>
        <p:nvSpPr>
          <p:cNvPr id="11" name="Овал 10">
            <a:hlinkClick r:id="rId5" action="ppaction://hlinksldjump"/>
          </p:cNvPr>
          <p:cNvSpPr/>
          <p:nvPr/>
        </p:nvSpPr>
        <p:spPr>
          <a:xfrm>
            <a:off x="4211960" y="-99392"/>
            <a:ext cx="2376264" cy="172819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/>
            <a:r>
              <a:rPr lang="ru-RU" sz="20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talicC" pitchFamily="2" charset="0"/>
                <a:cs typeface="ItalicC" pitchFamily="2" charset="0"/>
              </a:rPr>
              <a:t>Загадки</a:t>
            </a:r>
            <a:endParaRPr lang="ru-RU" sz="2000" b="1" dirty="0">
              <a:ln w="1270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talicC" pitchFamily="2" charset="0"/>
              <a:cs typeface="ItalicC" pitchFamily="2" charset="0"/>
            </a:endParaRPr>
          </a:p>
        </p:txBody>
      </p:sp>
      <p:sp>
        <p:nvSpPr>
          <p:cNvPr id="12" name="Овал 11">
            <a:hlinkClick r:id="rId6" action="ppaction://hlinksldjump"/>
          </p:cNvPr>
          <p:cNvSpPr/>
          <p:nvPr/>
        </p:nvSpPr>
        <p:spPr>
          <a:xfrm>
            <a:off x="2411760" y="4221088"/>
            <a:ext cx="2808312" cy="18002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talicC" pitchFamily="2" charset="0"/>
                <a:cs typeface="ItalicC" pitchFamily="2" charset="0"/>
              </a:rPr>
              <a:t>В </a:t>
            </a:r>
          </a:p>
          <a:p>
            <a:pPr algn="ctr"/>
            <a:r>
              <a:rPr lang="ru-RU" sz="1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talicC" pitchFamily="2" charset="0"/>
                <a:cs typeface="ItalicC" pitchFamily="2" charset="0"/>
              </a:rPr>
              <a:t>некотором царстве…</a:t>
            </a:r>
            <a:endParaRPr lang="ru-RU" sz="1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talicC" pitchFamily="2" charset="0"/>
              <a:cs typeface="ItalicC" pitchFamily="2" charset="0"/>
            </a:endParaRPr>
          </a:p>
        </p:txBody>
      </p:sp>
      <p:sp>
        <p:nvSpPr>
          <p:cNvPr id="14" name="Овал 13">
            <a:hlinkClick r:id="rId7" action="ppaction://hlinksldjump"/>
          </p:cNvPr>
          <p:cNvSpPr/>
          <p:nvPr/>
        </p:nvSpPr>
        <p:spPr>
          <a:xfrm>
            <a:off x="3851920" y="1916832"/>
            <a:ext cx="2304256" cy="16288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talicC" pitchFamily="2" charset="0"/>
                <a:cs typeface="ItalicC" pitchFamily="2" charset="0"/>
              </a:rPr>
              <a:t>Шарики -</a:t>
            </a:r>
          </a:p>
          <a:p>
            <a:pPr algn="ctr"/>
            <a:r>
              <a:rPr lang="ru-RU" sz="16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talicC" pitchFamily="2" charset="0"/>
                <a:cs typeface="ItalicC" pitchFamily="2" charset="0"/>
              </a:rPr>
              <a:t>фонарики</a:t>
            </a:r>
            <a:endParaRPr lang="ru-RU" sz="1600" b="1" dirty="0">
              <a:ln w="1270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talicC" pitchFamily="2" charset="0"/>
              <a:cs typeface="ItalicC" pitchFamily="2" charset="0"/>
            </a:endParaRPr>
          </a:p>
        </p:txBody>
      </p:sp>
      <p:pic>
        <p:nvPicPr>
          <p:cNvPr id="15" name="Picture 4" descr="https://img-fotki.yandex.ru/get/93917/47606540.ba/0_1234b9_2cf0bdfe_orig.gif">
            <a:hlinkClick r:id="rId8" action="ppaction://hlinksldjump"/>
          </p:cNvPr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396203" y="4797152"/>
            <a:ext cx="2747797" cy="20608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68933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ItalicT" pitchFamily="2" charset="0"/>
                <a:cs typeface="ItalicT" pitchFamily="2" charset="0"/>
              </a:rPr>
              <a:t>Как  появилась  мишура?</a:t>
            </a:r>
            <a:endParaRPr lang="ru-RU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ItalicT" pitchFamily="2" charset="0"/>
              <a:cs typeface="ItalicT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40768"/>
            <a:ext cx="5929322" cy="5256584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		</a:t>
            </a:r>
            <a:r>
              <a:rPr lang="ru-RU" b="1" dirty="0" smtClean="0">
                <a:latin typeface="ItalicT" pitchFamily="2" charset="0"/>
                <a:cs typeface="ItalicT" pitchFamily="2" charset="0"/>
              </a:rPr>
              <a:t>Существует сказочная легенда о том, откуда появилась традиция наряжать елочки мишурой. </a:t>
            </a:r>
          </a:p>
          <a:p>
            <a:pPr>
              <a:buNone/>
            </a:pPr>
            <a:r>
              <a:rPr lang="ru-RU" b="1" dirty="0">
                <a:latin typeface="ItalicT" pitchFamily="2" charset="0"/>
                <a:cs typeface="ItalicT" pitchFamily="2" charset="0"/>
              </a:rPr>
              <a:t>	</a:t>
            </a:r>
            <a:r>
              <a:rPr lang="ru-RU" b="1" dirty="0" smtClean="0">
                <a:latin typeface="ItalicT" pitchFamily="2" charset="0"/>
                <a:cs typeface="ItalicT" pitchFamily="2" charset="0"/>
              </a:rPr>
              <a:t>	Легенда гласит о небогатой семье, где жила очень добрая мама и у нее было много детей. Мама мечтала устроить своим детям настоящий праздник, но у нее почти не было украшений, и наряженная елка совсем не выглядела красиво. Женщина очень расстроилась, но делать было нечего, и она отправилась спать. Когда свет погас, на елочку приползло множество пауков. За ночь они сплели из красивой паутины нити, сложили из них украшение для елочки.</a:t>
            </a:r>
          </a:p>
          <a:p>
            <a:endParaRPr lang="ru-RU" dirty="0"/>
          </a:p>
        </p:txBody>
      </p:sp>
      <p:pic>
        <p:nvPicPr>
          <p:cNvPr id="86018" name="Picture 2" descr="https://cdn2.static1-sima-land.com/items/516543/2/700-n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31632" y="1412776"/>
            <a:ext cx="3312368" cy="3312368"/>
          </a:xfrm>
          <a:prstGeom prst="rect">
            <a:avLst/>
          </a:prstGeom>
          <a:noFill/>
        </p:spPr>
      </p:pic>
      <p:pic>
        <p:nvPicPr>
          <p:cNvPr id="5" name="Picture 4" descr="https://img-fotki.yandex.ru/get/93917/47606540.ba/0_1234b9_2cf0bdfe_orig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96203" y="4437112"/>
            <a:ext cx="2747797" cy="20608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s://vedtver.ru/upload/iblock/f3f/f3f87696fbb17af60abb3752966152b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595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95536" y="692696"/>
            <a:ext cx="8748464" cy="10527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b="1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ItalicT" pitchFamily="2" charset="0"/>
                <a:cs typeface="ItalicT" pitchFamily="2" charset="0"/>
              </a:rPr>
              <a:t>Фильм!</a:t>
            </a:r>
          </a:p>
          <a:p>
            <a:r>
              <a:rPr lang="ru-RU" sz="4800" b="1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ItalicT" pitchFamily="2" charset="0"/>
                <a:cs typeface="ItalicT" pitchFamily="2" charset="0"/>
              </a:rPr>
              <a:t>     Фильм!</a:t>
            </a:r>
          </a:p>
          <a:p>
            <a:r>
              <a:rPr lang="ru-RU" sz="4800" b="1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ItalicT" pitchFamily="2" charset="0"/>
                <a:cs typeface="ItalicT" pitchFamily="2" charset="0"/>
              </a:rPr>
              <a:t>           Фильм!</a:t>
            </a:r>
          </a:p>
        </p:txBody>
      </p:sp>
      <p:sp>
        <p:nvSpPr>
          <p:cNvPr id="10" name="Скругленный прямоугольник 9">
            <a:hlinkClick r:id="rId3" action="ppaction://hlinksldjump"/>
          </p:cNvPr>
          <p:cNvSpPr/>
          <p:nvPr/>
        </p:nvSpPr>
        <p:spPr>
          <a:xfrm rot="21432753">
            <a:off x="1873434" y="4542167"/>
            <a:ext cx="1724723" cy="159401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ItalicT" pitchFamily="2" charset="0"/>
                <a:cs typeface="ItalicT" pitchFamily="2" charset="0"/>
              </a:rPr>
              <a:t>20</a:t>
            </a:r>
            <a:endParaRPr lang="ru-RU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ItalicT" pitchFamily="2" charset="0"/>
              <a:cs typeface="ItalicT" pitchFamily="2" charset="0"/>
            </a:endParaRPr>
          </a:p>
        </p:txBody>
      </p:sp>
      <p:sp>
        <p:nvSpPr>
          <p:cNvPr id="11" name="Скругленный прямоугольник 10">
            <a:hlinkClick r:id="rId4" action="ppaction://hlinksldjump"/>
          </p:cNvPr>
          <p:cNvSpPr/>
          <p:nvPr/>
        </p:nvSpPr>
        <p:spPr>
          <a:xfrm rot="21405866">
            <a:off x="66658" y="4651684"/>
            <a:ext cx="1591585" cy="1511262"/>
          </a:xfrm>
          <a:prstGeom prst="roundRect">
            <a:avLst>
              <a:gd name="adj" fmla="val 2170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ItalicT" pitchFamily="2" charset="0"/>
                <a:cs typeface="ItalicT" pitchFamily="2" charset="0"/>
              </a:rPr>
              <a:t>10</a:t>
            </a:r>
            <a:endParaRPr lang="ru-RU" sz="12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ItalicT" pitchFamily="2" charset="0"/>
              <a:cs typeface="ItalicT" pitchFamily="2" charset="0"/>
            </a:endParaRPr>
          </a:p>
        </p:txBody>
      </p:sp>
      <p:sp>
        <p:nvSpPr>
          <p:cNvPr id="12" name="Скругленный прямоугольник 11">
            <a:hlinkClick r:id="rId5" action="ppaction://hlinksldjump"/>
          </p:cNvPr>
          <p:cNvSpPr/>
          <p:nvPr/>
        </p:nvSpPr>
        <p:spPr>
          <a:xfrm rot="21314823">
            <a:off x="3701394" y="4448262"/>
            <a:ext cx="1813489" cy="165618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ItalicT" pitchFamily="2" charset="0"/>
                <a:cs typeface="ItalicT" pitchFamily="2" charset="0"/>
              </a:rPr>
              <a:t>30</a:t>
            </a:r>
            <a:endParaRPr lang="ru-RU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ItalicT" pitchFamily="2" charset="0"/>
              <a:cs typeface="ItalicT" pitchFamily="2" charset="0"/>
            </a:endParaRPr>
          </a:p>
        </p:txBody>
      </p:sp>
      <p:sp>
        <p:nvSpPr>
          <p:cNvPr id="13" name="Скругленный прямоугольник 12">
            <a:hlinkClick r:id="rId6" action="ppaction://hlinksldjump"/>
          </p:cNvPr>
          <p:cNvSpPr/>
          <p:nvPr/>
        </p:nvSpPr>
        <p:spPr>
          <a:xfrm rot="21079717">
            <a:off x="5685632" y="4266234"/>
            <a:ext cx="1669822" cy="1526375"/>
          </a:xfrm>
          <a:prstGeom prst="roundRect">
            <a:avLst>
              <a:gd name="adj" fmla="val 150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ItalicT" pitchFamily="2" charset="0"/>
                <a:cs typeface="ItalicT" pitchFamily="2" charset="0"/>
              </a:rPr>
              <a:t>40</a:t>
            </a:r>
            <a:endParaRPr lang="ru-RU" sz="16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ItalicT" pitchFamily="2" charset="0"/>
              <a:cs typeface="ItalicT" pitchFamily="2" charset="0"/>
            </a:endParaRPr>
          </a:p>
        </p:txBody>
      </p:sp>
      <p:sp>
        <p:nvSpPr>
          <p:cNvPr id="14" name="Скругленный прямоугольник 13">
            <a:hlinkClick r:id="rId7" action="ppaction://hlinksldjump"/>
          </p:cNvPr>
          <p:cNvSpPr/>
          <p:nvPr/>
        </p:nvSpPr>
        <p:spPr>
          <a:xfrm rot="21079717">
            <a:off x="7503690" y="4113451"/>
            <a:ext cx="1543776" cy="1397614"/>
          </a:xfrm>
          <a:prstGeom prst="roundRect">
            <a:avLst>
              <a:gd name="adj" fmla="val 150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ItalicT" pitchFamily="2" charset="0"/>
                <a:cs typeface="ItalicT" pitchFamily="2" charset="0"/>
              </a:rPr>
              <a:t>50</a:t>
            </a:r>
            <a:endParaRPr lang="ru-RU" sz="16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ItalicT" pitchFamily="2" charset="0"/>
              <a:cs typeface="ItalicT" pitchFamily="2" charset="0"/>
            </a:endParaRPr>
          </a:p>
        </p:txBody>
      </p:sp>
      <p:pic>
        <p:nvPicPr>
          <p:cNvPr id="15" name="Picture 4" descr="https://img-fotki.yandex.ru/get/93917/47606540.ba/0_1234b9_2cf0bdfe_orig.gif">
            <a:hlinkClick r:id="rId8" action="ppaction://hlinksldjump"/>
          </p:cNvPr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-252536" y="1340768"/>
            <a:ext cx="2747797" cy="20608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652195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talicT" pitchFamily="2" charset="0"/>
                <a:cs typeface="ItalicT" pitchFamily="2" charset="0"/>
              </a:rPr>
              <a:t>Герой этого мультфильма купил вместо валенок кеды.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talicT" pitchFamily="2" charset="0"/>
              <a:cs typeface="ItalicT" pitchFamily="2" charset="0"/>
            </a:endParaRPr>
          </a:p>
        </p:txBody>
      </p:sp>
      <p:pic>
        <p:nvPicPr>
          <p:cNvPr id="91138" name="Picture 2" descr="https://pbs.twimg.com/media/Duez3nhWkAAe_r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268760"/>
            <a:ext cx="5794902" cy="431720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47664" y="5949280"/>
            <a:ext cx="69301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ItalicT" pitchFamily="2" charset="0"/>
                <a:cs typeface="ItalicT" pitchFamily="2" charset="0"/>
              </a:rPr>
              <a:t>(Шарик из м/</a:t>
            </a:r>
            <a:r>
              <a:rPr lang="ru-RU" b="1" dirty="0" err="1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ItalicT" pitchFamily="2" charset="0"/>
                <a:cs typeface="ItalicT" pitchFamily="2" charset="0"/>
              </a:rPr>
              <a:t>ф</a:t>
            </a:r>
            <a:r>
              <a:rPr lang="ru-RU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ItalicT" pitchFamily="2" charset="0"/>
                <a:cs typeface="ItalicT" pitchFamily="2" charset="0"/>
              </a:rPr>
              <a:t> «Зима в </a:t>
            </a:r>
            <a:r>
              <a:rPr lang="ru-RU" b="1" dirty="0" err="1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ItalicT" pitchFamily="2" charset="0"/>
                <a:cs typeface="ItalicT" pitchFamily="2" charset="0"/>
              </a:rPr>
              <a:t>Простоквашино</a:t>
            </a:r>
            <a:r>
              <a:rPr lang="ru-RU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ItalicT" pitchFamily="2" charset="0"/>
                <a:cs typeface="ItalicT" pitchFamily="2" charset="0"/>
              </a:rPr>
              <a:t>)</a:t>
            </a:r>
            <a:endParaRPr lang="ru-RU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bg1"/>
              </a:solidFill>
              <a:latin typeface="ItalicT" pitchFamily="2" charset="0"/>
              <a:cs typeface="ItalicT" pitchFamily="2" charset="0"/>
            </a:endParaRPr>
          </a:p>
        </p:txBody>
      </p:sp>
      <p:pic>
        <p:nvPicPr>
          <p:cNvPr id="6" name="Picture 4" descr="https://img-fotki.yandex.ru/get/93917/47606540.ba/0_1234b9_2cf0bdfe_orig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15808" y="3429000"/>
            <a:ext cx="1728192" cy="1296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229600" cy="720080"/>
          </a:xfrm>
        </p:spPr>
        <p:txBody>
          <a:bodyPr>
            <a:noAutofit/>
          </a:bodyPr>
          <a:lstStyle/>
          <a:p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talicT" pitchFamily="2" charset="0"/>
                <a:cs typeface="ItalicT" pitchFamily="2" charset="0"/>
              </a:rPr>
              <a:t/>
            </a:r>
            <a:b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talicT" pitchFamily="2" charset="0"/>
                <a:cs typeface="ItalicT" pitchFamily="2" charset="0"/>
              </a:rPr>
            </a:b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talicT" pitchFamily="2" charset="0"/>
                <a:cs typeface="ItalicT" pitchFamily="2" charset="0"/>
              </a:rPr>
              <a:t>Кто помогает волку выкрасть зайчат в мультфильме «Дед Мороз и Серый Волк?</a:t>
            </a:r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talicT" pitchFamily="2" charset="0"/>
              <a:cs typeface="ItalicT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67944" y="6021288"/>
            <a:ext cx="15488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ItalicT" pitchFamily="2" charset="0"/>
                <a:cs typeface="ItalicT" pitchFamily="2" charset="0"/>
              </a:rPr>
              <a:t>(Ворона)</a:t>
            </a:r>
            <a:endParaRPr lang="ru-RU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bg1"/>
              </a:solidFill>
              <a:latin typeface="ItalicT" pitchFamily="2" charset="0"/>
              <a:cs typeface="ItalicT" pitchFamily="2" charset="0"/>
            </a:endParaRPr>
          </a:p>
        </p:txBody>
      </p:sp>
      <p:pic>
        <p:nvPicPr>
          <p:cNvPr id="6" name="Picture 4" descr="https://img-fotki.yandex.ru/get/93917/47606540.ba/0_1234b9_2cf0bdfe_orig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15808" y="4005064"/>
            <a:ext cx="1728192" cy="1296144"/>
          </a:xfrm>
          <a:prstGeom prst="rect">
            <a:avLst/>
          </a:prstGeom>
          <a:noFill/>
        </p:spPr>
      </p:pic>
      <p:sp>
        <p:nvSpPr>
          <p:cNvPr id="99330" name="AutoShape 2" descr="https://www.meme-arsenal.com/memes/fc47484f54b2e783576a4342c17e39bb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9332" name="AutoShape 4" descr="https://www.meme-arsenal.com/memes/fc47484f54b2e783576a4342c17e39bb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9334" name="AutoShape 6" descr="https://www.kharkovforum.com/attachment.php?attachmentid=5736172&amp;d=135189290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videoplayback (1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2543175" y="2286000"/>
            <a:ext cx="405765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  <p:bldLst>
      <p:bldP spid="2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ItalicT" pitchFamily="2" charset="0"/>
                <a:cs typeface="ItalicT" pitchFamily="2" charset="0"/>
              </a:rPr>
              <a:t>Что почтальон </a:t>
            </a:r>
            <a:r>
              <a:rPr lang="ru-RU" sz="24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ItalicT" pitchFamily="2" charset="0"/>
                <a:cs typeface="ItalicT" pitchFamily="2" charset="0"/>
              </a:rPr>
              <a:t>Печкин</a:t>
            </a:r>
            <a:r>
              <a:rPr lang="ru-RU" sz="24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ItalicT" pitchFamily="2" charset="0"/>
                <a:cs typeface="ItalicT" pitchFamily="2" charset="0"/>
              </a:rPr>
              <a:t> </a:t>
            </a:r>
            <a:r>
              <a:rPr lang="ru-RU" sz="24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ItalicT" pitchFamily="2" charset="0"/>
                <a:cs typeface="ItalicT" pitchFamily="2" charset="0"/>
              </a:rPr>
              <a:t>считает</a:t>
            </a:r>
            <a:r>
              <a:rPr lang="ru-RU" sz="24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ItalicT" pitchFamily="2" charset="0"/>
                <a:cs typeface="ItalicT" pitchFamily="2" charset="0"/>
              </a:rPr>
              <a:t> </a:t>
            </a:r>
            <a:r>
              <a:rPr lang="ru-RU" sz="24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ItalicT" pitchFamily="2" charset="0"/>
                <a:cs typeface="ItalicT" pitchFamily="2" charset="0"/>
              </a:rPr>
              <a:t>главным</a:t>
            </a:r>
            <a:r>
              <a:rPr lang="ru-RU" sz="24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ItalicT" pitchFamily="2" charset="0"/>
                <a:cs typeface="ItalicT" pitchFamily="2" charset="0"/>
              </a:rPr>
              <a:t> </a:t>
            </a:r>
            <a:r>
              <a:rPr lang="ru-RU" sz="24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ItalicT" pitchFamily="2" charset="0"/>
                <a:cs typeface="ItalicT" pitchFamily="2" charset="0"/>
              </a:rPr>
              <a:t>украшением</a:t>
            </a:r>
            <a:r>
              <a:rPr lang="ru-RU" sz="24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ItalicT" pitchFamily="2" charset="0"/>
                <a:cs typeface="ItalicT" pitchFamily="2" charset="0"/>
              </a:rPr>
              <a:t> </a:t>
            </a:r>
            <a:r>
              <a:rPr lang="ru-RU" sz="24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ItalicT" pitchFamily="2" charset="0"/>
                <a:cs typeface="ItalicT" pitchFamily="2" charset="0"/>
              </a:rPr>
              <a:t>стола?</a:t>
            </a:r>
            <a:endParaRPr lang="ru-RU" sz="2400" b="1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talicT" pitchFamily="2" charset="0"/>
              <a:cs typeface="ItalicT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79912" y="6021288"/>
            <a:ext cx="19111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ItalicT" pitchFamily="2" charset="0"/>
                <a:cs typeface="ItalicT" pitchFamily="2" charset="0"/>
              </a:rPr>
              <a:t>(Телевизор)</a:t>
            </a:r>
            <a:endParaRPr lang="ru-RU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bg1"/>
              </a:solidFill>
              <a:latin typeface="ItalicT" pitchFamily="2" charset="0"/>
              <a:cs typeface="ItalicT" pitchFamily="2" charset="0"/>
            </a:endParaRPr>
          </a:p>
        </p:txBody>
      </p:sp>
      <p:pic>
        <p:nvPicPr>
          <p:cNvPr id="6" name="Picture 4" descr="https://img-fotki.yandex.ru/get/93917/47606540.ba/0_1234b9_2cf0bdfe_orig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15808" y="3429000"/>
            <a:ext cx="1728192" cy="1296144"/>
          </a:xfrm>
          <a:prstGeom prst="rect">
            <a:avLst/>
          </a:prstGeom>
          <a:noFill/>
        </p:spPr>
      </p:pic>
      <p:pic>
        <p:nvPicPr>
          <p:cNvPr id="98306" name="Picture 2" descr="https://vn.ru/upload/iblock/ff4/ff4ea4cd_cee9909426a7cfba6aa67589_thumb_680-420_6a314ba24a74bb59-da13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1412776"/>
            <a:ext cx="6768752" cy="41807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talicT" pitchFamily="2" charset="0"/>
                <a:cs typeface="ItalicT" pitchFamily="2" charset="0"/>
              </a:rPr>
              <a:t>Как дети спасли Деда Мороза в мультфильме «Дед Мороз и лето»? </a:t>
            </a:r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talicT" pitchFamily="2" charset="0"/>
              <a:cs typeface="ItalicT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71800" y="5805264"/>
            <a:ext cx="40991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ItalicT" pitchFamily="2" charset="0"/>
                <a:cs typeface="ItalicT" pitchFamily="2" charset="0"/>
              </a:rPr>
              <a:t>(Накормили мороженым)</a:t>
            </a:r>
            <a:endParaRPr lang="ru-RU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bg1"/>
              </a:solidFill>
              <a:latin typeface="ItalicT" pitchFamily="2" charset="0"/>
              <a:cs typeface="ItalicT" pitchFamily="2" charset="0"/>
            </a:endParaRPr>
          </a:p>
        </p:txBody>
      </p:sp>
      <p:pic>
        <p:nvPicPr>
          <p:cNvPr id="6" name="Picture 4" descr="https://img-fotki.yandex.ru/get/93917/47606540.ba/0_1234b9_2cf0bdfe_orig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15808" y="3429000"/>
            <a:ext cx="1728192" cy="1296144"/>
          </a:xfrm>
          <a:prstGeom prst="rect">
            <a:avLst/>
          </a:prstGeom>
          <a:noFill/>
        </p:spPr>
      </p:pic>
      <p:pic>
        <p:nvPicPr>
          <p:cNvPr id="97282" name="Picture 2" descr="https://content-28.foto.my.mail.ru/community/be.clever/_groupsphoto/h-26619.jpg"/>
          <p:cNvPicPr>
            <a:picLocks noChangeAspect="1" noChangeArrowheads="1"/>
          </p:cNvPicPr>
          <p:nvPr/>
        </p:nvPicPr>
        <p:blipFill>
          <a:blip r:embed="rId4" cstate="print"/>
          <a:srcRect t="31579"/>
          <a:stretch>
            <a:fillRect/>
          </a:stretch>
        </p:blipFill>
        <p:spPr bwMode="auto">
          <a:xfrm>
            <a:off x="1403647" y="1268760"/>
            <a:ext cx="5788335" cy="39604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14300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talicT" pitchFamily="2" charset="0"/>
                <a:cs typeface="ItalicT" pitchFamily="2" charset="0"/>
              </a:rPr>
              <a:t>В кого превратились мачеха со своей дочерью в мультфильме двенадцать месяцев?</a:t>
            </a:r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talicT" pitchFamily="2" charset="0"/>
              <a:cs typeface="ItalicT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11960" y="6093296"/>
            <a:ext cx="16722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ItalicT" pitchFamily="2" charset="0"/>
                <a:cs typeface="ItalicT" pitchFamily="2" charset="0"/>
              </a:rPr>
              <a:t>(В собак)</a:t>
            </a:r>
            <a:endParaRPr lang="ru-RU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bg1"/>
              </a:solidFill>
              <a:latin typeface="ItalicT" pitchFamily="2" charset="0"/>
              <a:cs typeface="ItalicT" pitchFamily="2" charset="0"/>
            </a:endParaRPr>
          </a:p>
        </p:txBody>
      </p:sp>
      <p:pic>
        <p:nvPicPr>
          <p:cNvPr id="6" name="Picture 4" descr="https://img-fotki.yandex.ru/get/93917/47606540.ba/0_1234b9_2cf0bdfe_orig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15808" y="5301208"/>
            <a:ext cx="1728192" cy="1296144"/>
          </a:xfrm>
          <a:prstGeom prst="rect">
            <a:avLst/>
          </a:prstGeom>
          <a:noFill/>
        </p:spPr>
      </p:pic>
      <p:sp>
        <p:nvSpPr>
          <p:cNvPr id="96260" name="AutoShape 4" descr="https://kak2z.ru/my_img/img/2018/09/07/96743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6262" name="Picture 6" descr="https://kak2z.ru/my_img/img/2018/09/07/96743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1916832"/>
            <a:ext cx="4424489" cy="30881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https://www.culture.ru/storage/images/5cb82d851c1b7c86f5572a72874daa92/30e2f15cdd8bbdf2ab1478c66841bf29.jpg"/>
          <p:cNvPicPr>
            <a:picLocks noChangeAspect="1" noChangeArrowheads="1"/>
          </p:cNvPicPr>
          <p:nvPr/>
        </p:nvPicPr>
        <p:blipFill>
          <a:blip r:embed="rId2" cstate="print"/>
          <a:srcRect l="5229" r="5819"/>
          <a:stretch>
            <a:fillRect/>
          </a:stretch>
        </p:blipFill>
        <p:spPr bwMode="auto">
          <a:xfrm>
            <a:off x="0" y="18864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 rot="20233430">
            <a:off x="2749040" y="5303293"/>
            <a:ext cx="3384376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  <a:latin typeface="ItalicT" pitchFamily="2" charset="0"/>
                <a:cs typeface="ItalicT" pitchFamily="2" charset="0"/>
              </a:rPr>
              <a:t>Загадки</a:t>
            </a:r>
            <a:endParaRPr lang="ru-RU" sz="3600" b="1" dirty="0">
              <a:solidFill>
                <a:srgbClr val="FFFF00"/>
              </a:solidFill>
              <a:latin typeface="ItalicT" pitchFamily="2" charset="0"/>
              <a:cs typeface="ItalicT" pitchFamily="2" charset="0"/>
            </a:endParaRPr>
          </a:p>
        </p:txBody>
      </p:sp>
      <p:pic>
        <p:nvPicPr>
          <p:cNvPr id="7" name="Picture 2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" y="332657"/>
            <a:ext cx="1728192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39752" y="3501008"/>
            <a:ext cx="1584176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7" descr="C:\Documents and Settings\Администратор\Рабочий стол\elochnaya-igrushka-malinovyi-shar--sssr-70-e-gody-xx-veka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419288">
            <a:off x="3217954" y="302136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9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526478">
            <a:off x="123300" y="2364676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4" descr="C:\Documents and Settings\Администратор\Рабочий стол\11111111111111111111111111111111111111111111111111111111111111111111111111111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720" y="1196752"/>
            <a:ext cx="1500188" cy="214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Овал 12">
            <a:hlinkClick r:id="rId4" action="ppaction://hlinksldjump"/>
          </p:cNvPr>
          <p:cNvSpPr/>
          <p:nvPr/>
        </p:nvSpPr>
        <p:spPr>
          <a:xfrm>
            <a:off x="179512" y="692696"/>
            <a:ext cx="1440160" cy="136815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latin typeface="ItalicT" pitchFamily="2" charset="0"/>
                <a:cs typeface="ItalicT" pitchFamily="2" charset="0"/>
              </a:rPr>
              <a:t>10</a:t>
            </a:r>
            <a:endParaRPr lang="ru-RU" sz="4400" b="1" dirty="0">
              <a:ln>
                <a:solidFill>
                  <a:schemeClr val="bg1"/>
                </a:solidFill>
              </a:ln>
              <a:solidFill>
                <a:srgbClr val="FFFF00"/>
              </a:solidFill>
              <a:latin typeface="ItalicT" pitchFamily="2" charset="0"/>
              <a:cs typeface="ItalicT" pitchFamily="2" charset="0"/>
            </a:endParaRPr>
          </a:p>
        </p:txBody>
      </p:sp>
      <p:sp>
        <p:nvSpPr>
          <p:cNvPr id="14" name="Овал 13">
            <a:hlinkClick r:id="rId8" action="ppaction://hlinksldjump"/>
          </p:cNvPr>
          <p:cNvSpPr/>
          <p:nvPr/>
        </p:nvSpPr>
        <p:spPr>
          <a:xfrm>
            <a:off x="2051720" y="1916832"/>
            <a:ext cx="1440160" cy="136815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latin typeface="ItalicT" pitchFamily="2" charset="0"/>
                <a:cs typeface="ItalicT" pitchFamily="2" charset="0"/>
              </a:rPr>
              <a:t>30</a:t>
            </a:r>
            <a:endParaRPr lang="ru-RU" sz="4400" b="1" dirty="0">
              <a:ln>
                <a:solidFill>
                  <a:schemeClr val="bg1"/>
                </a:solidFill>
              </a:ln>
              <a:solidFill>
                <a:srgbClr val="FFFF00"/>
              </a:solidFill>
              <a:latin typeface="ItalicT" pitchFamily="2" charset="0"/>
              <a:cs typeface="ItalicT" pitchFamily="2" charset="0"/>
            </a:endParaRPr>
          </a:p>
        </p:txBody>
      </p:sp>
      <p:sp>
        <p:nvSpPr>
          <p:cNvPr id="15" name="Овал 14">
            <a:hlinkClick r:id="rId9" action="ppaction://hlinksldjump"/>
          </p:cNvPr>
          <p:cNvSpPr/>
          <p:nvPr/>
        </p:nvSpPr>
        <p:spPr>
          <a:xfrm>
            <a:off x="251520" y="2708920"/>
            <a:ext cx="1440160" cy="136815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latin typeface="ItalicT" pitchFamily="2" charset="0"/>
                <a:cs typeface="ItalicT" pitchFamily="2" charset="0"/>
              </a:rPr>
              <a:t>40</a:t>
            </a:r>
            <a:endParaRPr lang="ru-RU" sz="4400" b="1" dirty="0">
              <a:ln>
                <a:solidFill>
                  <a:schemeClr val="bg1"/>
                </a:solidFill>
              </a:ln>
              <a:solidFill>
                <a:srgbClr val="FFFF00"/>
              </a:solidFill>
              <a:latin typeface="ItalicT" pitchFamily="2" charset="0"/>
              <a:cs typeface="ItalicT" pitchFamily="2" charset="0"/>
            </a:endParaRPr>
          </a:p>
        </p:txBody>
      </p:sp>
      <p:sp>
        <p:nvSpPr>
          <p:cNvPr id="16" name="Овал 15">
            <a:hlinkClick r:id="rId10" action="ppaction://hlinksldjump"/>
          </p:cNvPr>
          <p:cNvSpPr/>
          <p:nvPr/>
        </p:nvSpPr>
        <p:spPr>
          <a:xfrm>
            <a:off x="2411760" y="3789040"/>
            <a:ext cx="1440160" cy="136815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latin typeface="ItalicT" pitchFamily="2" charset="0"/>
                <a:cs typeface="ItalicT" pitchFamily="2" charset="0"/>
              </a:rPr>
              <a:t>20</a:t>
            </a:r>
            <a:endParaRPr lang="ru-RU" sz="4400" b="1" dirty="0">
              <a:ln>
                <a:solidFill>
                  <a:schemeClr val="bg1"/>
                </a:solidFill>
              </a:ln>
              <a:solidFill>
                <a:srgbClr val="FFFF00"/>
              </a:solidFill>
              <a:latin typeface="ItalicT" pitchFamily="2" charset="0"/>
              <a:cs typeface="ItalicT" pitchFamily="2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3419872" y="692696"/>
            <a:ext cx="1440160" cy="136815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latin typeface="ItalicT" pitchFamily="2" charset="0"/>
                <a:cs typeface="ItalicT" pitchFamily="2" charset="0"/>
              </a:rPr>
              <a:t>50</a:t>
            </a:r>
            <a:endParaRPr lang="ru-RU" sz="4400" b="1" dirty="0">
              <a:ln>
                <a:solidFill>
                  <a:schemeClr val="bg1"/>
                </a:solidFill>
              </a:ln>
              <a:solidFill>
                <a:srgbClr val="FFFF00"/>
              </a:solidFill>
              <a:latin typeface="ItalicT" pitchFamily="2" charset="0"/>
              <a:cs typeface="ItalicT" pitchFamily="2" charset="0"/>
            </a:endParaRPr>
          </a:p>
        </p:txBody>
      </p:sp>
      <p:pic>
        <p:nvPicPr>
          <p:cNvPr id="18" name="Picture 4" descr="https://img-fotki.yandex.ru/get/93917/47606540.ba/0_1234b9_2cf0bdfe_orig.gif">
            <a:hlinkClick r:id="rId11" action="ppaction://hlinksldjump"/>
          </p:cNvPr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732240" y="4797152"/>
            <a:ext cx="2747797" cy="20608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3528" y="188640"/>
            <a:ext cx="64087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talicT" pitchFamily="2" charset="0"/>
                <a:cs typeface="ItalicT" pitchFamily="2" charset="0"/>
              </a:rPr>
              <a:t>Среди самых разных фруктов</a:t>
            </a:r>
            <a:b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talicT" pitchFamily="2" charset="0"/>
                <a:cs typeface="ItalicT" pitchFamily="2" charset="0"/>
              </a:rPr>
            </a:b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talicT" pitchFamily="2" charset="0"/>
                <a:cs typeface="ItalicT" pitchFamily="2" charset="0"/>
              </a:rPr>
              <a:t>Новогодний есть один —</a:t>
            </a:r>
            <a:b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talicT" pitchFamily="2" charset="0"/>
                <a:cs typeface="ItalicT" pitchFamily="2" charset="0"/>
              </a:rPr>
            </a:b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talicT" pitchFamily="2" charset="0"/>
                <a:cs typeface="ItalicT" pitchFamily="2" charset="0"/>
              </a:rPr>
              <a:t>Сладкий, сочный, очень спелый.</a:t>
            </a:r>
            <a:b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talicT" pitchFamily="2" charset="0"/>
                <a:cs typeface="ItalicT" pitchFamily="2" charset="0"/>
              </a:rPr>
            </a:b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talicT" pitchFamily="2" charset="0"/>
                <a:cs typeface="ItalicT" pitchFamily="2" charset="0"/>
              </a:rPr>
              <a:t>Это вкусный...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talicT" pitchFamily="2" charset="0"/>
              <a:cs typeface="ItalicT" pitchFamily="2" charset="0"/>
            </a:endParaRPr>
          </a:p>
        </p:txBody>
      </p:sp>
      <p:pic>
        <p:nvPicPr>
          <p:cNvPr id="6" name="Picture 4" descr="https://img-fotki.yandex.ru/get/93917/47606540.ba/0_1234b9_2cf0bdfe_orig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97152"/>
            <a:ext cx="2747797" cy="2060848"/>
          </a:xfrm>
          <a:prstGeom prst="rect">
            <a:avLst/>
          </a:prstGeom>
          <a:noFill/>
        </p:spPr>
      </p:pic>
      <p:sp>
        <p:nvSpPr>
          <p:cNvPr id="78850" name="AutoShape 2" descr="https://i.gifer.com/embedded/download/VHUd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8852" name="Picture 4" descr="https://i.gifer.com/embedded/download/VHUd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5384" y="3068960"/>
            <a:ext cx="5568616" cy="4176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1520" y="260648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talicT" pitchFamily="2" charset="0"/>
                <a:cs typeface="ItalicT" pitchFamily="2" charset="0"/>
              </a:rPr>
              <a:t>Подарю ему я шляпу.</a:t>
            </a:r>
            <a:b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talicT" pitchFamily="2" charset="0"/>
                <a:cs typeface="ItalicT" pitchFamily="2" charset="0"/>
              </a:rPr>
            </a:b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talicT" pitchFamily="2" charset="0"/>
                <a:cs typeface="ItalicT" pitchFamily="2" charset="0"/>
              </a:rPr>
              <a:t>Подмигнёт мне в тот же миг</a:t>
            </a:r>
            <a:b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talicT" pitchFamily="2" charset="0"/>
                <a:cs typeface="ItalicT" pitchFamily="2" charset="0"/>
              </a:rPr>
            </a:b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talicT" pitchFamily="2" charset="0"/>
                <a:cs typeface="ItalicT" pitchFamily="2" charset="0"/>
              </a:rPr>
              <a:t>Добродушный, круглолицый</a:t>
            </a:r>
            <a:b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talicT" pitchFamily="2" charset="0"/>
                <a:cs typeface="ItalicT" pitchFamily="2" charset="0"/>
              </a:rPr>
            </a:b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talicT" pitchFamily="2" charset="0"/>
                <a:cs typeface="ItalicT" pitchFamily="2" charset="0"/>
              </a:rPr>
              <a:t>Снежный друг мой …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talicT" pitchFamily="2" charset="0"/>
              <a:cs typeface="ItalicT" pitchFamily="2" charset="0"/>
            </a:endParaRPr>
          </a:p>
        </p:txBody>
      </p:sp>
      <p:pic>
        <p:nvPicPr>
          <p:cNvPr id="7" name="Picture 4" descr="https://img-fotki.yandex.ru/get/93917/47606540.ba/0_1234b9_2cf0bdfe_orig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97152"/>
            <a:ext cx="2747797" cy="2060848"/>
          </a:xfrm>
          <a:prstGeom prst="rect">
            <a:avLst/>
          </a:prstGeom>
          <a:noFill/>
        </p:spPr>
      </p:pic>
      <p:pic>
        <p:nvPicPr>
          <p:cNvPr id="74756" name="Picture 4" descr="https://wiki.soiro.ru/images/9TxZa4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0"/>
            <a:ext cx="5220072" cy="69600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https://img1.goodfon.ru/wallpaper/nbig/e/27/novyy-god-vetochki-elki-shary-3855.jpg"/>
          <p:cNvPicPr>
            <a:picLocks noChangeAspect="1" noChangeArrowheads="1"/>
          </p:cNvPicPr>
          <p:nvPr/>
        </p:nvPicPr>
        <p:blipFill>
          <a:blip r:embed="rId2" cstate="print"/>
          <a:srcRect l="8001"/>
          <a:stretch>
            <a:fillRect/>
          </a:stretch>
        </p:blipFill>
        <p:spPr bwMode="auto">
          <a:xfrm>
            <a:off x="-66031" y="0"/>
            <a:ext cx="9210031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0" y="4293096"/>
            <a:ext cx="6516216" cy="25649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6000" b="1" dirty="0" smtClean="0">
                <a:ln w="12700">
                  <a:solidFill>
                    <a:schemeClr val="tx2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talicT" pitchFamily="2" charset="0"/>
                <a:cs typeface="ItalicT" pitchFamily="2" charset="0"/>
              </a:rPr>
              <a:t>Угадай</a:t>
            </a:r>
          </a:p>
          <a:p>
            <a:r>
              <a:rPr lang="ru-RU" sz="6000" b="1" dirty="0" smtClean="0">
                <a:ln w="12700">
                  <a:solidFill>
                    <a:schemeClr val="tx2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talicT" pitchFamily="2" charset="0"/>
                <a:cs typeface="ItalicT" pitchFamily="2" charset="0"/>
              </a:rPr>
              <a:t>мелодию</a:t>
            </a:r>
            <a:endParaRPr lang="ru-RU" sz="6000" b="1" dirty="0">
              <a:ln w="12700">
                <a:solidFill>
                  <a:schemeClr val="tx2"/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talicT" pitchFamily="2" charset="0"/>
              <a:cs typeface="ItalicT" pitchFamily="2" charset="0"/>
            </a:endParaRPr>
          </a:p>
        </p:txBody>
      </p:sp>
      <p:sp>
        <p:nvSpPr>
          <p:cNvPr id="10" name="Прямоугольник 9">
            <a:hlinkClick r:id="rId3" action="ppaction://hlinksldjump"/>
          </p:cNvPr>
          <p:cNvSpPr/>
          <p:nvPr/>
        </p:nvSpPr>
        <p:spPr>
          <a:xfrm>
            <a:off x="0" y="1000108"/>
            <a:ext cx="1440160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n>
                  <a:solidFill>
                    <a:schemeClr val="tx2"/>
                  </a:solidFill>
                </a:ln>
                <a:solidFill>
                  <a:schemeClr val="tx2">
                    <a:lumMod val="40000"/>
                    <a:lumOff val="60000"/>
                  </a:schemeClr>
                </a:solidFill>
                <a:latin typeface="ItalicT" pitchFamily="2" charset="0"/>
                <a:cs typeface="ItalicT" pitchFamily="2" charset="0"/>
              </a:rPr>
              <a:t>10</a:t>
            </a:r>
            <a:endParaRPr lang="ru-RU" sz="4800" b="1" dirty="0">
              <a:ln>
                <a:solidFill>
                  <a:schemeClr val="tx2"/>
                </a:solidFill>
              </a:ln>
              <a:solidFill>
                <a:schemeClr val="tx2">
                  <a:lumMod val="40000"/>
                  <a:lumOff val="60000"/>
                </a:schemeClr>
              </a:solidFill>
              <a:latin typeface="ItalicT" pitchFamily="2" charset="0"/>
              <a:cs typeface="ItalicT" pitchFamily="2" charset="0"/>
            </a:endParaRPr>
          </a:p>
        </p:txBody>
      </p:sp>
      <p:sp>
        <p:nvSpPr>
          <p:cNvPr id="11" name="Прямоугольник 10">
            <a:hlinkClick r:id="rId4" action="ppaction://hlinksldjump"/>
          </p:cNvPr>
          <p:cNvSpPr/>
          <p:nvPr/>
        </p:nvSpPr>
        <p:spPr>
          <a:xfrm>
            <a:off x="5148064" y="980728"/>
            <a:ext cx="1440160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n>
                  <a:solidFill>
                    <a:schemeClr val="tx2"/>
                  </a:solidFill>
                </a:ln>
                <a:solidFill>
                  <a:schemeClr val="tx2">
                    <a:lumMod val="40000"/>
                    <a:lumOff val="60000"/>
                  </a:schemeClr>
                </a:solidFill>
                <a:latin typeface="ItalicT" pitchFamily="2" charset="0"/>
                <a:cs typeface="ItalicT" pitchFamily="2" charset="0"/>
              </a:rPr>
              <a:t>30</a:t>
            </a:r>
            <a:endParaRPr lang="ru-RU" sz="4800" b="1" dirty="0">
              <a:ln>
                <a:solidFill>
                  <a:schemeClr val="tx2"/>
                </a:solidFill>
              </a:ln>
              <a:solidFill>
                <a:schemeClr val="tx2">
                  <a:lumMod val="40000"/>
                  <a:lumOff val="60000"/>
                </a:schemeClr>
              </a:solidFill>
              <a:latin typeface="ItalicT" pitchFamily="2" charset="0"/>
              <a:cs typeface="ItalicT" pitchFamily="2" charset="0"/>
            </a:endParaRPr>
          </a:p>
        </p:txBody>
      </p:sp>
      <p:sp>
        <p:nvSpPr>
          <p:cNvPr id="12" name="Прямоугольник 11">
            <a:hlinkClick r:id="rId5" action="ppaction://hlinksldjump"/>
          </p:cNvPr>
          <p:cNvSpPr/>
          <p:nvPr/>
        </p:nvSpPr>
        <p:spPr>
          <a:xfrm>
            <a:off x="6156176" y="4005064"/>
            <a:ext cx="1440160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n>
                  <a:solidFill>
                    <a:schemeClr val="tx2"/>
                  </a:solidFill>
                </a:ln>
                <a:solidFill>
                  <a:schemeClr val="tx2">
                    <a:lumMod val="40000"/>
                    <a:lumOff val="60000"/>
                  </a:schemeClr>
                </a:solidFill>
                <a:latin typeface="ItalicT" pitchFamily="2" charset="0"/>
                <a:cs typeface="ItalicT" pitchFamily="2" charset="0"/>
              </a:rPr>
              <a:t>40</a:t>
            </a:r>
            <a:endParaRPr lang="ru-RU" sz="4800" b="1" dirty="0">
              <a:ln>
                <a:solidFill>
                  <a:schemeClr val="tx2"/>
                </a:solidFill>
              </a:ln>
              <a:solidFill>
                <a:schemeClr val="tx2">
                  <a:lumMod val="40000"/>
                  <a:lumOff val="60000"/>
                </a:schemeClr>
              </a:solidFill>
              <a:latin typeface="ItalicT" pitchFamily="2" charset="0"/>
              <a:cs typeface="ItalicT" pitchFamily="2" charset="0"/>
            </a:endParaRPr>
          </a:p>
        </p:txBody>
      </p:sp>
      <p:sp>
        <p:nvSpPr>
          <p:cNvPr id="13" name="Прямоугольник 12">
            <a:hlinkClick r:id="rId6" action="ppaction://hlinksldjump"/>
          </p:cNvPr>
          <p:cNvSpPr/>
          <p:nvPr/>
        </p:nvSpPr>
        <p:spPr>
          <a:xfrm>
            <a:off x="3059832" y="2132856"/>
            <a:ext cx="1440160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n>
                  <a:solidFill>
                    <a:schemeClr val="tx2"/>
                  </a:solidFill>
                </a:ln>
                <a:solidFill>
                  <a:schemeClr val="tx2">
                    <a:lumMod val="40000"/>
                    <a:lumOff val="60000"/>
                  </a:schemeClr>
                </a:solidFill>
                <a:latin typeface="ItalicT" pitchFamily="2" charset="0"/>
                <a:cs typeface="ItalicT" pitchFamily="2" charset="0"/>
              </a:rPr>
              <a:t>20</a:t>
            </a:r>
            <a:endParaRPr lang="ru-RU" sz="4800" b="1" dirty="0">
              <a:ln>
                <a:solidFill>
                  <a:schemeClr val="tx2"/>
                </a:solidFill>
              </a:ln>
              <a:solidFill>
                <a:schemeClr val="tx2">
                  <a:lumMod val="40000"/>
                  <a:lumOff val="60000"/>
                </a:schemeClr>
              </a:solidFill>
              <a:latin typeface="ItalicT" pitchFamily="2" charset="0"/>
              <a:cs typeface="ItalicT" pitchFamily="2" charset="0"/>
            </a:endParaRPr>
          </a:p>
        </p:txBody>
      </p:sp>
      <p:sp>
        <p:nvSpPr>
          <p:cNvPr id="14" name="Прямоугольник 13">
            <a:hlinkClick r:id="rId7" action="ppaction://hlinksldjump"/>
          </p:cNvPr>
          <p:cNvSpPr/>
          <p:nvPr/>
        </p:nvSpPr>
        <p:spPr>
          <a:xfrm>
            <a:off x="7524328" y="2636912"/>
            <a:ext cx="1440160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n>
                  <a:solidFill>
                    <a:schemeClr val="tx2"/>
                  </a:solidFill>
                </a:ln>
                <a:solidFill>
                  <a:schemeClr val="tx2">
                    <a:lumMod val="40000"/>
                    <a:lumOff val="60000"/>
                  </a:schemeClr>
                </a:solidFill>
                <a:latin typeface="ItalicT" pitchFamily="2" charset="0"/>
                <a:cs typeface="ItalicT" pitchFamily="2" charset="0"/>
              </a:rPr>
              <a:t>50</a:t>
            </a:r>
            <a:endParaRPr lang="ru-RU" sz="4800" b="1" dirty="0">
              <a:ln>
                <a:solidFill>
                  <a:schemeClr val="tx2"/>
                </a:solidFill>
              </a:ln>
              <a:solidFill>
                <a:schemeClr val="tx2">
                  <a:lumMod val="40000"/>
                  <a:lumOff val="60000"/>
                </a:schemeClr>
              </a:solidFill>
              <a:latin typeface="ItalicT" pitchFamily="2" charset="0"/>
              <a:cs typeface="ItalicT" pitchFamily="2" charset="0"/>
            </a:endParaRPr>
          </a:p>
        </p:txBody>
      </p:sp>
      <p:pic>
        <p:nvPicPr>
          <p:cNvPr id="54276" name="Picture 4" descr="https://img-fotki.yandex.ru/get/93917/47606540.ba/0_1234b9_2cf0bdfe_orig.gif">
            <a:hlinkClick r:id="rId8" action="ppaction://hlinksldjump"/>
          </p:cNvPr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948264" y="0"/>
            <a:ext cx="2747797" cy="20608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62048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260649"/>
            <a:ext cx="4392488" cy="266429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ln w="1270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talicT" pitchFamily="2" charset="0"/>
                <a:cs typeface="ItalicT" pitchFamily="2" charset="0"/>
              </a:rPr>
              <a:t>Едва повеяло зимой —</a:t>
            </a:r>
          </a:p>
          <a:p>
            <a:pPr>
              <a:buNone/>
            </a:pPr>
            <a:r>
              <a:rPr lang="ru-RU" b="1" dirty="0" smtClean="0">
                <a:ln w="1270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talicT" pitchFamily="2" charset="0"/>
                <a:cs typeface="ItalicT" pitchFamily="2" charset="0"/>
              </a:rPr>
              <a:t>Они всегда со мной.</a:t>
            </a:r>
          </a:p>
          <a:p>
            <a:pPr>
              <a:buNone/>
            </a:pPr>
            <a:r>
              <a:rPr lang="ru-RU" b="1" dirty="0" smtClean="0">
                <a:ln w="1270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talicT" pitchFamily="2" charset="0"/>
                <a:cs typeface="ItalicT" pitchFamily="2" charset="0"/>
              </a:rPr>
              <a:t>Согреют две сестрички,</a:t>
            </a:r>
          </a:p>
          <a:p>
            <a:pPr>
              <a:buNone/>
            </a:pPr>
            <a:r>
              <a:rPr lang="ru-RU" b="1" dirty="0" smtClean="0">
                <a:ln w="1270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talicT" pitchFamily="2" charset="0"/>
                <a:cs typeface="ItalicT" pitchFamily="2" charset="0"/>
              </a:rPr>
              <a:t>Зовут их …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75780" name="AutoShape 4" descr="https://cdn.100sp.ru/pictures/14490038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5784" name="Picture 8" descr="http://900igr.net/up/datai/237234/0003-011-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1844824"/>
            <a:ext cx="3775082" cy="2736304"/>
          </a:xfrm>
          <a:prstGeom prst="rect">
            <a:avLst/>
          </a:prstGeom>
          <a:noFill/>
        </p:spPr>
      </p:pic>
      <p:pic>
        <p:nvPicPr>
          <p:cNvPr id="8" name="Picture 4" descr="https://img-fotki.yandex.ru/get/93917/47606540.ba/0_1234b9_2cf0bdfe_orig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797152"/>
            <a:ext cx="2747797" cy="20608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5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1"/>
          <p:cNvSpPr>
            <a:spLocks noChangeArrowheads="1"/>
          </p:cNvSpPr>
          <p:nvPr/>
        </p:nvSpPr>
        <p:spPr bwMode="auto">
          <a:xfrm>
            <a:off x="251520" y="404664"/>
            <a:ext cx="5625258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normalizeH="0" baseline="0" dirty="0" smtClean="0">
                <a:ln w="1270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talicT" pitchFamily="2" charset="0"/>
                <a:cs typeface="ItalicT" pitchFamily="2" charset="0"/>
              </a:rPr>
              <a:t>Мчусь как пуля я вперед,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270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talicT" pitchFamily="2" charset="0"/>
                <a:cs typeface="ItalicT" pitchFamily="2" charset="0"/>
              </a:rPr>
              <a:t>Лишь поскрипывает лед,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270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talicT" pitchFamily="2" charset="0"/>
                <a:cs typeface="ItalicT" pitchFamily="2" charset="0"/>
              </a:rPr>
              <a:t>Да мелькают огоньки.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270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talicT" pitchFamily="2" charset="0"/>
                <a:cs typeface="ItalicT" pitchFamily="2" charset="0"/>
              </a:rPr>
              <a:t>Кто несет меня? …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normalizeH="0" baseline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pic>
        <p:nvPicPr>
          <p:cNvPr id="76803" name="Picture 3" descr="https://otvet.imgsmail.ru/download/875a8375f91de049494d6073098e8a2f_e82a120b97e571f9bad0b19956a5c60b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1556791"/>
            <a:ext cx="3168352" cy="4034701"/>
          </a:xfrm>
          <a:prstGeom prst="rect">
            <a:avLst/>
          </a:prstGeom>
          <a:noFill/>
        </p:spPr>
      </p:pic>
      <p:pic>
        <p:nvPicPr>
          <p:cNvPr id="6" name="Picture 4" descr="https://img-fotki.yandex.ru/get/93917/47606540.ba/0_1234b9_2cf0bdfe_orig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653136"/>
            <a:ext cx="2747797" cy="20608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6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1"/>
          <p:cNvSpPr>
            <a:spLocks noChangeArrowheads="1"/>
          </p:cNvSpPr>
          <p:nvPr/>
        </p:nvSpPr>
        <p:spPr bwMode="auto">
          <a:xfrm>
            <a:off x="179512" y="260648"/>
            <a:ext cx="723627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talicT" pitchFamily="2" charset="0"/>
                <a:cs typeface="ItalicT" pitchFamily="2" charset="0"/>
              </a:rPr>
              <a:t>Позабавились немножко,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talicT" pitchFamily="2" charset="0"/>
                <a:cs typeface="ItalicT" pitchFamily="2" charset="0"/>
              </a:rPr>
              <a:t>На заснеженной дорожке,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talicT" pitchFamily="2" charset="0"/>
                <a:cs typeface="ItalicT" pitchFamily="2" charset="0"/>
              </a:rPr>
              <a:t>Смотрим в небо, смотрим вверх,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talicT" pitchFamily="2" charset="0"/>
                <a:cs typeface="ItalicT" pitchFamily="2" charset="0"/>
              </a:rPr>
              <a:t>Запуская…</a:t>
            </a:r>
          </a:p>
        </p:txBody>
      </p:sp>
      <p:pic>
        <p:nvPicPr>
          <p:cNvPr id="77827" name="Picture 3" descr="https://effects1.ru/gallery/GIF/salyut-PNG/iskra-3-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268760"/>
            <a:ext cx="7620000" cy="4286250"/>
          </a:xfrm>
          <a:prstGeom prst="rect">
            <a:avLst/>
          </a:prstGeom>
          <a:noFill/>
        </p:spPr>
      </p:pic>
      <p:pic>
        <p:nvPicPr>
          <p:cNvPr id="6" name="Picture 4" descr="https://img-fotki.yandex.ru/get/93917/47606540.ba/0_1234b9_2cf0bdfe_orig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797152"/>
            <a:ext cx="2747797" cy="20608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https://img-fotki.yandex.ru/get/762837/112265771.c24/0_df6df_ebe62ae4_XL.jpg"/>
          <p:cNvPicPr>
            <a:picLocks noChangeAspect="1" noChangeArrowheads="1"/>
          </p:cNvPicPr>
          <p:nvPr/>
        </p:nvPicPr>
        <p:blipFill>
          <a:blip r:embed="rId2" cstate="print"/>
          <a:srcRect r="25000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11" name="Рисунок 10" descr="снег -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42597" y="0"/>
            <a:ext cx="9186597" cy="710140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139952" y="404664"/>
            <a:ext cx="5602687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spc="-3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talicT" pitchFamily="2" charset="0"/>
                <a:cs typeface="ItalicT" pitchFamily="2" charset="0"/>
              </a:rPr>
              <a:t>С Новым годом!</a:t>
            </a:r>
          </a:p>
          <a:p>
            <a:pPr algn="ctr"/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3968" y="3645024"/>
            <a:ext cx="453650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talicT" pitchFamily="2" charset="0"/>
                <a:cs typeface="ItalicT" pitchFamily="2" charset="0"/>
              </a:rPr>
              <a:t>Спасибо за внимание!</a:t>
            </a:r>
            <a:endParaRPr lang="ru-RU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talicT" pitchFamily="2" charset="0"/>
              <a:cs typeface="Italic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6468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В лесу родилась ёлоч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00354" name="Picture 2" descr="https://masyamba.ru/%D0%95%D0%BB%D0%BA%D0%B0_%D0%BA%D0%B0%D1%80%D1%82%D0%B8%D0%BD%D0%BA%D0%B8/37-%D0%BA%D0%B0%D1%80%D1%82%D0%B8%D0%BD%D0%BA%D0%B8-%D0%B5%D0%BB%D0%BA%D0%B8-%D0%BD%D0%B0-%D0%BD%D0%BE%D0%B2%D1%8B%D0%B9-%D0%B3%D0%BE%D0%B4.jpg"/>
          <p:cNvPicPr>
            <a:picLocks noChangeAspect="1" noChangeArrowheads="1"/>
          </p:cNvPicPr>
          <p:nvPr/>
        </p:nvPicPr>
        <p:blipFill>
          <a:blip r:embed="rId4" cstate="print"/>
          <a:srcRect l="166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20688"/>
            <a:ext cx="5364088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ItalicT" pitchFamily="2" charset="0"/>
                <a:cs typeface="ItalicT" pitchFamily="2" charset="0"/>
              </a:rPr>
              <a:t>«В лесу родилась елочка»</a:t>
            </a:r>
            <a:endParaRPr lang="ru-RU" dirty="0">
              <a:solidFill>
                <a:schemeClr val="bg1"/>
              </a:solidFill>
              <a:latin typeface="ItalicT" pitchFamily="2" charset="0"/>
              <a:cs typeface="ItalicT" pitchFamily="2" charset="0"/>
            </a:endParaRPr>
          </a:p>
        </p:txBody>
      </p:sp>
      <p:pic>
        <p:nvPicPr>
          <p:cNvPr id="6" name="Picture 4" descr="https://img-fotki.yandex.ru/get/93917/47606540.ba/0_1234b9_2cf0bdfe_orig.gif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04248" y="0"/>
            <a:ext cx="2747797" cy="20608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аленьй ёлочке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709988"/>
            <a:ext cx="304800" cy="304800"/>
          </a:xfrm>
          <a:prstGeom prst="rect">
            <a:avLst/>
          </a:prstGeom>
        </p:spPr>
      </p:pic>
      <p:pic>
        <p:nvPicPr>
          <p:cNvPr id="101378" name="Picture 2" descr="https://dataphoto.sibnet.ru/upload/imggreat/13550566127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5517232"/>
            <a:ext cx="7499176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ItalicT" pitchFamily="2" charset="0"/>
                <a:cs typeface="ItalicT" pitchFamily="2" charset="0"/>
              </a:rPr>
              <a:t>«Маленькой елочке холодно зимой»</a:t>
            </a:r>
            <a:endParaRPr lang="ru-RU" dirty="0">
              <a:ln>
                <a:solidFill>
                  <a:schemeClr val="tx1"/>
                </a:solidFill>
              </a:ln>
              <a:solidFill>
                <a:srgbClr val="0070C0"/>
              </a:solidFill>
              <a:latin typeface="ItalicT" pitchFamily="2" charset="0"/>
              <a:cs typeface="ItalicT" pitchFamily="2" charset="0"/>
            </a:endParaRPr>
          </a:p>
        </p:txBody>
      </p:sp>
      <p:pic>
        <p:nvPicPr>
          <p:cNvPr id="6" name="Picture 4" descr="https://img-fotki.yandex.ru/get/93917/47606540.ba/0_1234b9_2cf0bdfe_orig.gif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80312" y="5337212"/>
            <a:ext cx="2027717" cy="15207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инусовка из к_ф Чародеи - Три белых коня (mp3ostrov.com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709988"/>
            <a:ext cx="304800" cy="304800"/>
          </a:xfrm>
          <a:prstGeom prst="rect">
            <a:avLst/>
          </a:prstGeom>
        </p:spPr>
      </p:pic>
      <p:sp>
        <p:nvSpPr>
          <p:cNvPr id="102402" name="AutoShape 2" descr="https://4geo.ru/images/personal-pages-share/1916211907/img-3567751_189889279044631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04" name="Picture 4" descr="https://4geo.ru/images/personal-pages-share/1916211907/img-3567751_18988927904463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835696" y="5949280"/>
            <a:ext cx="7499176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n>
                  <a:solidFill>
                    <a:schemeClr val="tx1"/>
                  </a:solidFill>
                </a:ln>
                <a:latin typeface="ItalicT" pitchFamily="2" charset="0"/>
                <a:cs typeface="ItalicT" pitchFamily="2" charset="0"/>
              </a:rPr>
              <a:t>«Три белых  коня»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ItalicT" pitchFamily="2" charset="0"/>
                <a:cs typeface="ItalicT" pitchFamily="2" charset="0"/>
              </a:rPr>
              <a:t/>
            </a:r>
            <a:br>
              <a:rPr lang="ru-RU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ItalicT" pitchFamily="2" charset="0"/>
                <a:cs typeface="ItalicT" pitchFamily="2" charset="0"/>
              </a:rPr>
            </a:br>
            <a:endParaRPr lang="ru-RU" dirty="0">
              <a:ln>
                <a:solidFill>
                  <a:schemeClr val="tx1"/>
                </a:solidFill>
              </a:ln>
              <a:solidFill>
                <a:srgbClr val="0070C0"/>
              </a:solidFill>
              <a:latin typeface="ItalicT" pitchFamily="2" charset="0"/>
              <a:cs typeface="ItalicT" pitchFamily="2" charset="0"/>
            </a:endParaRPr>
          </a:p>
        </p:txBody>
      </p:sp>
      <p:pic>
        <p:nvPicPr>
          <p:cNvPr id="8" name="Picture 4" descr="https://img-fotki.yandex.ru/get/93917/47606540.ba/0_1234b9_2cf0bdfe_orig.gif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16283" y="476672"/>
            <a:ext cx="2027717" cy="15207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31815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Эдуард Хиль - Потолок ледяной (minus 5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03428" name="Picture 4" descr="https://goodmuzika.ru/img.php?aHR0cDovL2NzNjI3NTIxLnZrLm1lL3Y2Mjc1MjEwOTEvMjYyYWEvZ2dxZTI5YmdVdDguanB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827584" y="332656"/>
            <a:ext cx="7499176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n>
                  <a:solidFill>
                    <a:schemeClr val="tx1"/>
                  </a:solidFill>
                </a:ln>
                <a:latin typeface="ItalicT" pitchFamily="2" charset="0"/>
                <a:cs typeface="ItalicT" pitchFamily="2" charset="0"/>
              </a:rPr>
              <a:t>«Потолок ледяной»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ItalicT" pitchFamily="2" charset="0"/>
                <a:cs typeface="ItalicT" pitchFamily="2" charset="0"/>
              </a:rPr>
              <a:t/>
            </a:r>
            <a:br>
              <a:rPr lang="ru-RU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ItalicT" pitchFamily="2" charset="0"/>
                <a:cs typeface="ItalicT" pitchFamily="2" charset="0"/>
              </a:rPr>
            </a:br>
            <a:endParaRPr lang="ru-RU" dirty="0">
              <a:ln>
                <a:solidFill>
                  <a:schemeClr val="tx1"/>
                </a:solidFill>
              </a:ln>
              <a:solidFill>
                <a:srgbClr val="0070C0"/>
              </a:solidFill>
              <a:latin typeface="ItalicT" pitchFamily="2" charset="0"/>
              <a:cs typeface="ItalicT" pitchFamily="2" charset="0"/>
            </a:endParaRPr>
          </a:p>
        </p:txBody>
      </p:sp>
      <p:pic>
        <p:nvPicPr>
          <p:cNvPr id="9" name="Picture 4" descr="https://img-fotki.yandex.ru/get/93917/47606540.ba/0_1234b9_2cf0bdfe_orig.gif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80312" y="2348880"/>
            <a:ext cx="2027717" cy="15207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6932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 к_ф «Чародеи» - Снежинка (minus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5" name="Рисунок 4" descr="1снег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939855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971600" y="5157192"/>
            <a:ext cx="7499176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n>
                  <a:solidFill>
                    <a:schemeClr val="tx1"/>
                  </a:solidFill>
                </a:ln>
                <a:latin typeface="ItalicT" pitchFamily="2" charset="0"/>
                <a:cs typeface="ItalicT" pitchFamily="2" charset="0"/>
              </a:rPr>
              <a:t>«Снежинка»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ItalicT" pitchFamily="2" charset="0"/>
                <a:cs typeface="ItalicT" pitchFamily="2" charset="0"/>
              </a:rPr>
              <a:t/>
            </a:r>
            <a:br>
              <a:rPr lang="ru-RU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ItalicT" pitchFamily="2" charset="0"/>
                <a:cs typeface="ItalicT" pitchFamily="2" charset="0"/>
              </a:rPr>
            </a:br>
            <a:endParaRPr lang="ru-RU" dirty="0">
              <a:ln>
                <a:solidFill>
                  <a:schemeClr val="tx1"/>
                </a:solidFill>
              </a:ln>
              <a:solidFill>
                <a:srgbClr val="0070C0"/>
              </a:solidFill>
              <a:latin typeface="ItalicT" pitchFamily="2" charset="0"/>
              <a:cs typeface="ItalicT" pitchFamily="2" charset="0"/>
            </a:endParaRPr>
          </a:p>
        </p:txBody>
      </p:sp>
      <p:pic>
        <p:nvPicPr>
          <p:cNvPr id="7" name="Picture 4" descr="https://img-fotki.yandex.ru/get/93917/47606540.ba/0_1234b9_2cf0bdfe_orig.gif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16283" y="4653136"/>
            <a:ext cx="2027717" cy="15207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2301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4" name="Picture 6" descr="http://baik-info.ru/sites/default/files/10_15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0" y="0"/>
            <a:ext cx="7740352" cy="10527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talicT" pitchFamily="2" charset="0"/>
                <a:cs typeface="ItalicT" pitchFamily="2" charset="0"/>
              </a:rPr>
              <a:t>В некотором царстве…</a:t>
            </a:r>
            <a:endParaRPr lang="ru-RU" sz="3200" b="1" dirty="0">
              <a:ln w="1270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talicT" pitchFamily="2" charset="0"/>
              <a:cs typeface="ItalicT" pitchFamily="2" charset="0"/>
            </a:endParaRPr>
          </a:p>
        </p:txBody>
      </p:sp>
      <p:sp>
        <p:nvSpPr>
          <p:cNvPr id="13" name="Прямоугольник 12">
            <a:hlinkClick r:id="rId3" action="ppaction://hlinksldjump"/>
          </p:cNvPr>
          <p:cNvSpPr/>
          <p:nvPr/>
        </p:nvSpPr>
        <p:spPr>
          <a:xfrm>
            <a:off x="4644008" y="1052736"/>
            <a:ext cx="1224136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chemeClr val="tx1"/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ItalicT" pitchFamily="2" charset="0"/>
                <a:cs typeface="ItalicT" pitchFamily="2" charset="0"/>
              </a:rPr>
              <a:t>10</a:t>
            </a:r>
            <a:endParaRPr lang="ru-RU" sz="4000" b="1" dirty="0">
              <a:ln>
                <a:solidFill>
                  <a:schemeClr val="tx1"/>
                </a:solidFill>
              </a:ln>
              <a:solidFill>
                <a:schemeClr val="accent6">
                  <a:lumMod val="60000"/>
                  <a:lumOff val="40000"/>
                </a:schemeClr>
              </a:solidFill>
              <a:latin typeface="ItalicT" pitchFamily="2" charset="0"/>
              <a:cs typeface="ItalicT" pitchFamily="2" charset="0"/>
            </a:endParaRPr>
          </a:p>
        </p:txBody>
      </p:sp>
      <p:sp>
        <p:nvSpPr>
          <p:cNvPr id="14" name="Прямоугольник 13">
            <a:hlinkClick r:id="rId4" action="ppaction://hlinksldjump"/>
          </p:cNvPr>
          <p:cNvSpPr/>
          <p:nvPr/>
        </p:nvSpPr>
        <p:spPr>
          <a:xfrm>
            <a:off x="2555776" y="1484784"/>
            <a:ext cx="1224136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chemeClr val="tx1"/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ItalicT" pitchFamily="2" charset="0"/>
                <a:cs typeface="ItalicT" pitchFamily="2" charset="0"/>
              </a:rPr>
              <a:t>20</a:t>
            </a:r>
            <a:endParaRPr lang="ru-RU" sz="4000" b="1" dirty="0">
              <a:ln>
                <a:solidFill>
                  <a:schemeClr val="tx1"/>
                </a:solidFill>
              </a:ln>
              <a:solidFill>
                <a:schemeClr val="accent6">
                  <a:lumMod val="60000"/>
                  <a:lumOff val="40000"/>
                </a:schemeClr>
              </a:solidFill>
              <a:latin typeface="ItalicT" pitchFamily="2" charset="0"/>
              <a:cs typeface="ItalicT" pitchFamily="2" charset="0"/>
            </a:endParaRPr>
          </a:p>
        </p:txBody>
      </p:sp>
      <p:sp>
        <p:nvSpPr>
          <p:cNvPr id="15" name="Прямоугольник 14">
            <a:hlinkClick r:id="rId5" action="ppaction://hlinksldjump"/>
          </p:cNvPr>
          <p:cNvSpPr/>
          <p:nvPr/>
        </p:nvSpPr>
        <p:spPr>
          <a:xfrm>
            <a:off x="1259632" y="1916832"/>
            <a:ext cx="1224136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chemeClr val="tx1"/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ItalicT" pitchFamily="2" charset="0"/>
                <a:cs typeface="ItalicT" pitchFamily="2" charset="0"/>
              </a:rPr>
              <a:t>30</a:t>
            </a:r>
            <a:endParaRPr lang="ru-RU" sz="4000" b="1" dirty="0">
              <a:ln>
                <a:solidFill>
                  <a:schemeClr val="tx1"/>
                </a:solidFill>
              </a:ln>
              <a:solidFill>
                <a:schemeClr val="accent6">
                  <a:lumMod val="60000"/>
                  <a:lumOff val="40000"/>
                </a:schemeClr>
              </a:solidFill>
              <a:latin typeface="ItalicT" pitchFamily="2" charset="0"/>
              <a:cs typeface="ItalicT" pitchFamily="2" charset="0"/>
            </a:endParaRPr>
          </a:p>
        </p:txBody>
      </p:sp>
      <p:sp>
        <p:nvSpPr>
          <p:cNvPr id="16" name="Прямоугольник 15">
            <a:hlinkClick r:id="rId6" action="ppaction://hlinksldjump"/>
          </p:cNvPr>
          <p:cNvSpPr/>
          <p:nvPr/>
        </p:nvSpPr>
        <p:spPr>
          <a:xfrm>
            <a:off x="1115616" y="2924944"/>
            <a:ext cx="1224136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chemeClr val="tx1"/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ItalicT" pitchFamily="2" charset="0"/>
                <a:cs typeface="ItalicT" pitchFamily="2" charset="0"/>
              </a:rPr>
              <a:t>40</a:t>
            </a:r>
            <a:endParaRPr lang="ru-RU" sz="4000" b="1" dirty="0">
              <a:ln>
                <a:solidFill>
                  <a:schemeClr val="tx1"/>
                </a:solidFill>
              </a:ln>
              <a:solidFill>
                <a:schemeClr val="accent6">
                  <a:lumMod val="60000"/>
                  <a:lumOff val="40000"/>
                </a:schemeClr>
              </a:solidFill>
              <a:latin typeface="ItalicT" pitchFamily="2" charset="0"/>
              <a:cs typeface="ItalicT" pitchFamily="2" charset="0"/>
            </a:endParaRPr>
          </a:p>
        </p:txBody>
      </p:sp>
      <p:sp>
        <p:nvSpPr>
          <p:cNvPr id="17" name="Прямоугольник 16">
            <a:hlinkClick r:id="rId7" action="ppaction://hlinksldjump"/>
          </p:cNvPr>
          <p:cNvSpPr/>
          <p:nvPr/>
        </p:nvSpPr>
        <p:spPr>
          <a:xfrm>
            <a:off x="971600" y="4005064"/>
            <a:ext cx="1224136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chemeClr val="tx1"/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ItalicT" pitchFamily="2" charset="0"/>
                <a:cs typeface="ItalicT" pitchFamily="2" charset="0"/>
              </a:rPr>
              <a:t>50</a:t>
            </a:r>
            <a:endParaRPr lang="ru-RU" sz="4000" b="1" dirty="0">
              <a:ln>
                <a:solidFill>
                  <a:schemeClr val="tx1"/>
                </a:solidFill>
              </a:ln>
              <a:solidFill>
                <a:schemeClr val="accent6">
                  <a:lumMod val="60000"/>
                  <a:lumOff val="40000"/>
                </a:schemeClr>
              </a:solidFill>
              <a:latin typeface="ItalicT" pitchFamily="2" charset="0"/>
              <a:cs typeface="ItalicT" pitchFamily="2" charset="0"/>
            </a:endParaRPr>
          </a:p>
        </p:txBody>
      </p:sp>
      <p:pic>
        <p:nvPicPr>
          <p:cNvPr id="18" name="Picture 4" descr="https://img-fotki.yandex.ru/get/93917/47606540.ba/0_1234b9_2cf0bdfe_orig.gif">
            <a:hlinkClick r:id="rId8" action="ppaction://hlinksldjump"/>
          </p:cNvPr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732240" y="0"/>
            <a:ext cx="2747797" cy="20608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30309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927</TotalTime>
  <Words>299</Words>
  <Application>Microsoft Office PowerPoint</Application>
  <PresentationFormat>Экран (4:3)</PresentationFormat>
  <Paragraphs>94</Paragraphs>
  <Slides>33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Слайд 1</vt:lpstr>
      <vt:lpstr>Слайд 2</vt:lpstr>
      <vt:lpstr>Слайд 3</vt:lpstr>
      <vt:lpstr>«В лесу родилась елочка»</vt:lpstr>
      <vt:lpstr>«Маленькой елочке холодно зимой»</vt:lpstr>
      <vt:lpstr>«Три белых  коня» </vt:lpstr>
      <vt:lpstr>«Потолок ледяной» </vt:lpstr>
      <vt:lpstr>«Снежинка» </vt:lpstr>
      <vt:lpstr>Слайд 9</vt:lpstr>
      <vt:lpstr>Слайд 10</vt:lpstr>
      <vt:lpstr>Как звали родную дочь мачехи в сказке «Морозко»?</vt:lpstr>
      <vt:lpstr>Слайд 12</vt:lpstr>
      <vt:lpstr>Слайд 13</vt:lpstr>
      <vt:lpstr>Кто подарил Герде Северного оленя?</vt:lpstr>
      <vt:lpstr>Слайд 15</vt:lpstr>
      <vt:lpstr>Какими были первые елочные украшения?</vt:lpstr>
      <vt:lpstr>Как появились стеклянные шары?</vt:lpstr>
      <vt:lpstr>Что означает звезда на верхушке?</vt:lpstr>
      <vt:lpstr>Как и где появились фейерверки?</vt:lpstr>
      <vt:lpstr>Как  появилась  мишура?</vt:lpstr>
      <vt:lpstr>Слайд 21</vt:lpstr>
      <vt:lpstr>Герой этого мультфильма купил вместо валенок кеды.</vt:lpstr>
      <vt:lpstr> Кто помогает волку выкрасть зайчат в мультфильме «Дед Мороз и Серый Волк?</vt:lpstr>
      <vt:lpstr>Что почтальон Печкин считает главным украшением стола?</vt:lpstr>
      <vt:lpstr>Как дети спасли Деда Мороза в мультфильме «Дед Мороз и лето»? </vt:lpstr>
      <vt:lpstr>В кого превратились мачеха со своей дочерью в мультфильме двенадцать месяцев?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</dc:creator>
  <cp:lastModifiedBy>Windows User</cp:lastModifiedBy>
  <cp:revision>108</cp:revision>
  <dcterms:created xsi:type="dcterms:W3CDTF">2018-03-16T20:25:30Z</dcterms:created>
  <dcterms:modified xsi:type="dcterms:W3CDTF">2020-12-25T03:41:31Z</dcterms:modified>
</cp:coreProperties>
</file>