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90" r:id="rId3"/>
    <p:sldId id="289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75" d="100"/>
          <a:sy n="75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52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97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19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6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9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1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35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8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66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4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83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51C25-AB96-493A-8D8D-7DE18DACF84C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7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E523D-F35C-4BFE-BBB9-D2FB7D786EB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99" y="4367284"/>
            <a:ext cx="2490716" cy="249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3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5889007" y="6365589"/>
            <a:ext cx="494716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algn="ctr"/>
            <a:r>
              <a:rPr lang="ru-RU" altLang="ru-RU" sz="1300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Автор: Барабаш Елена Николаевна</a:t>
            </a:r>
          </a:p>
          <a:p>
            <a:pPr algn="ctr"/>
            <a:r>
              <a:rPr lang="ru-RU" altLang="ru-RU" sz="1300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Музыкальный руководитель МДОУ №19 «Солнышко» </a:t>
            </a:r>
            <a:r>
              <a:rPr lang="ru-RU" altLang="ru-RU" sz="1300" i="1" dirty="0" err="1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г.Алушта</a:t>
            </a:r>
            <a:endParaRPr lang="ru-RU" altLang="ru-RU" sz="1300" i="1" dirty="0" smtClean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88864" y="2594380"/>
            <a:ext cx="9333261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«Волшебный мир музыкальных </a:t>
            </a:r>
          </a:p>
          <a:p>
            <a:pPr algn="ctr"/>
            <a:r>
              <a:rPr lang="ru-RU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инструментов»</a:t>
            </a:r>
            <a:endParaRPr lang="ru-RU" sz="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3490" y="1262249"/>
            <a:ext cx="69240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Сборник мультимедийных игр для дошкольников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271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8" y="330842"/>
            <a:ext cx="78047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Струнные музыкальные инструменты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Picture 4" descr="C:\Users\bossb\OneDrive\Рабочий стол\balalayka-na-prozrachnom-fo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302" y="1178050"/>
            <a:ext cx="2462667" cy="43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bossb\OneDrive\Рабочий стол\violin_PNG128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4308">
            <a:off x="2028117" y="1632309"/>
            <a:ext cx="4205741" cy="405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bossb\OneDrive\Рабочий стол\Cort.CortGoldA6363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11311">
            <a:off x="4270211" y="2105029"/>
            <a:ext cx="5829129" cy="327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68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87844" y="1553152"/>
            <a:ext cx="43252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Он на солнце заблестит,</a:t>
            </a:r>
          </a:p>
          <a:p>
            <a:pPr fontAlgn="base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Нежным звуком одарит.</a:t>
            </a:r>
          </a:p>
          <a:p>
            <a:pPr fontAlgn="base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 джазе самый первый он,</a:t>
            </a:r>
          </a:p>
          <a:p>
            <a:pPr fontAlgn="base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Золотистый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… 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edlennaya-melodiya-saksofon-248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628" y="366940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688111" y="3799921"/>
            <a:ext cx="796016" cy="796016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 descr="C:\Users\bossb\OneDrive\Рабочий стол\saxofono-clipart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179">
            <a:off x="2988905" y="652099"/>
            <a:ext cx="4304201" cy="505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5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2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87844" y="1553152"/>
            <a:ext cx="43252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Голос громкий, голос яркий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Посмотрите на меня.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Я блещу на солнце ярко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зовут меня…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_uk-tru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629" y="366940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802411" y="650092"/>
            <a:ext cx="796016" cy="796016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 descr="C:\Users\bossb\OneDrive\Рабочий стол\a382af0798f7df2b048bb7f2ffdf072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137">
            <a:off x="2909141" y="1766668"/>
            <a:ext cx="5786539" cy="291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5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87844" y="1553152"/>
            <a:ext cx="432525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 руки ты ее возьмешь,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То растянешь, то сожмешь! Звонкая, нарядная,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Русская, двухрядная.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Заиграет, только тронь,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Как зовут ее?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и - Гармо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7371" y="349251"/>
            <a:ext cx="609600" cy="6096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809693" y="2114706"/>
            <a:ext cx="1985433" cy="1985433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972" y="1553152"/>
            <a:ext cx="4193477" cy="349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5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8" y="330842"/>
            <a:ext cx="7614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Духовые </a:t>
            </a:r>
            <a:r>
              <a:rPr lang="ru-RU" sz="3600" b="1" dirty="0">
                <a:solidFill>
                  <a:srgbClr val="C00000"/>
                </a:solidFill>
              </a:rPr>
              <a:t>музыкальные </a:t>
            </a:r>
            <a:r>
              <a:rPr lang="ru-RU" sz="3600" b="1" dirty="0" smtClean="0">
                <a:solidFill>
                  <a:srgbClr val="C00000"/>
                </a:solidFill>
              </a:rPr>
              <a:t>инструменты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8" name="Picture 2" descr="C:\Users\bossb\OneDrive\Рабочий стол\saxofono-clipart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179">
            <a:off x="5950896" y="1588675"/>
            <a:ext cx="3416977" cy="401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199" y="1965951"/>
            <a:ext cx="4193477" cy="349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bossb\OneDrive\Рабочий стол\a382af0798f7df2b048bb7f2ffdf07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137">
            <a:off x="8283826" y="2356097"/>
            <a:ext cx="4271416" cy="215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94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5209" y="1505620"/>
            <a:ext cx="828130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Развивать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 воспитанников умение обобщать музыкальные инструменты одной группы и выделять лишнее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Задачи: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Обучение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навыку анализа, сравнения, обобщения, нахождения связей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Между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объектами;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Развитие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образного мышления, способности логически мыслить;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Активизация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индивидуального словаря по определенным темам;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Улучшение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памяти, концентрации внимания;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Развитие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зрительного восприятия.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5149" y="-93654"/>
            <a:ext cx="48093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Развивающая игра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7121" y="499263"/>
            <a:ext cx="3253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«Что лишнее?»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99858" y="1127516"/>
            <a:ext cx="1915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Цель игры:</a:t>
            </a:r>
          </a:p>
        </p:txBody>
      </p:sp>
    </p:spTree>
    <p:extLst>
      <p:ext uri="{BB962C8B-B14F-4D97-AF65-F5344CB8AC3E}">
        <p14:creationId xmlns:p14="http://schemas.microsoft.com/office/powerpoint/2010/main" val="160956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6" y="156671"/>
            <a:ext cx="68659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Какой музыкальный инструмент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лишний</a:t>
            </a:r>
            <a:r>
              <a:rPr lang="ru-RU" sz="3600" b="1" dirty="0">
                <a:solidFill>
                  <a:srgbClr val="C00000"/>
                </a:solidFill>
              </a:rPr>
              <a:t>?</a:t>
            </a:r>
          </a:p>
        </p:txBody>
      </p:sp>
      <p:pic>
        <p:nvPicPr>
          <p:cNvPr id="12" name="Picture 5" descr="C:\Users\bossb\OneDrive\Рабочий стол\violin_PNG128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4308">
            <a:off x="2028116" y="1124317"/>
            <a:ext cx="4205741" cy="405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bossb\OneDrive\Рабочий стол\1f94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413" y="2400110"/>
            <a:ext cx="2743201" cy="252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bossb\OneDrive\Рабочий стол\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277" y="2262421"/>
            <a:ext cx="3012740" cy="279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знак завершения 6"/>
          <p:cNvSpPr/>
          <p:nvPr/>
        </p:nvSpPr>
        <p:spPr>
          <a:xfrm>
            <a:off x="3489719" y="5748693"/>
            <a:ext cx="1967653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«Скрипка»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9526306" y="5748692"/>
            <a:ext cx="2126628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«Трещотка»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6320733" y="5748693"/>
            <a:ext cx="2112066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«Барабан»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6" y="156671"/>
            <a:ext cx="68659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Какой музыкальный инструмент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лишний</a:t>
            </a:r>
            <a:r>
              <a:rPr lang="ru-RU" sz="36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6392938" y="5748693"/>
            <a:ext cx="1967653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22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Барабан»</a:t>
            </a: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9526306" y="5748692"/>
            <a:ext cx="2126628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«Труба»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3321696" y="5748691"/>
            <a:ext cx="2112066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«Гармонь»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" name="Picture 7" descr="C:\Users\bossb\OneDrive\Рабочий стол\1f9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344" y="2542088"/>
            <a:ext cx="2743201" cy="252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059" y="2192039"/>
            <a:ext cx="4193477" cy="349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bossb\OneDrive\Рабочий стол\a382af0798f7df2b048bb7f2ffdf07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137">
            <a:off x="8453912" y="2563999"/>
            <a:ext cx="4271416" cy="215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89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6" y="156671"/>
            <a:ext cx="68659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Какой музыкальный инструмент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лишний</a:t>
            </a:r>
            <a:r>
              <a:rPr lang="ru-RU" sz="36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9736422" y="5765275"/>
            <a:ext cx="1967653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«Труба»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6500631" y="5765274"/>
            <a:ext cx="2126628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«Скрипка»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3321696" y="5748691"/>
            <a:ext cx="2112066" cy="577863"/>
          </a:xfrm>
          <a:prstGeom prst="flowChartTerminator">
            <a:avLst/>
          </a:prstGeom>
          <a:solidFill>
            <a:schemeClr val="accent6">
              <a:lumMod val="50000"/>
            </a:schemeClr>
          </a:solidFill>
          <a:ln w="158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«Балалайка»</a:t>
            </a:r>
            <a:endParaRPr lang="ru-RU" sz="22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Picture 2" descr="C:\Users\bossb\OneDrive\Рабочий стол\a382af0798f7df2b048bb7f2ffdf072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66137">
            <a:off x="8584541" y="2563999"/>
            <a:ext cx="4271416" cy="215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bossb\OneDrive\Рабочий стол\balalayka-na-prozrachnom-fo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363" y="904970"/>
            <a:ext cx="2462667" cy="43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bossb\OneDrive\Рабочий стол\violin_PNG128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9345">
            <a:off x="5616272" y="1101844"/>
            <a:ext cx="4205741" cy="405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171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5209" y="1505620"/>
            <a:ext cx="8281307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Расширять знания детей о музыкальной профессии музыканты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Задачи: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Развивать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любознательность, воображение, память;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Способствовать накоплению у детей конкретных представлений о профессиях людей, связанных с творчеством музыканта.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Научить учащихся различать многие объекты и предметы окружающей среды по характерным.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85149" y="-93654"/>
            <a:ext cx="48093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Развивающая игра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34122" y="499263"/>
            <a:ext cx="4559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«</a:t>
            </a:r>
            <a:r>
              <a:rPr lang="ru-RU" sz="3600" b="1" dirty="0">
                <a:solidFill>
                  <a:srgbClr val="C00000"/>
                </a:solidFill>
              </a:rPr>
              <a:t>Угадай, кто играет</a:t>
            </a:r>
            <a:r>
              <a:rPr lang="ru-RU" sz="3600" b="1" dirty="0" smtClean="0">
                <a:solidFill>
                  <a:srgbClr val="C00000"/>
                </a:solidFill>
              </a:rPr>
              <a:t>?»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99858" y="1127516"/>
            <a:ext cx="1915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Цель игры:</a:t>
            </a:r>
          </a:p>
        </p:txBody>
      </p:sp>
    </p:spTree>
    <p:extLst>
      <p:ext uri="{BB962C8B-B14F-4D97-AF65-F5344CB8AC3E}">
        <p14:creationId xmlns:p14="http://schemas.microsoft.com/office/powerpoint/2010/main" val="15981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5209" y="1505620"/>
            <a:ext cx="828130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Закрепление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знаний у детей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 музыкальных инструментах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через устное народное творчество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Задачи: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Расширять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представления детей о музыкальных инструментах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их видах;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знакомить с основными приёмами игры на музыкальных инструментах;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Воспитывать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интерес к отгадыванию загадок;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закрепить обобщающее понятие «музыкальные инструменты»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	Формировать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умение у воспитанников классифицировать музыкальные инструменты по группам.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85149" y="-93654"/>
            <a:ext cx="48093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Развивающая игра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14664" y="499263"/>
            <a:ext cx="5550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«Занимательные загадки»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99858" y="1127516"/>
            <a:ext cx="1915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Цель игры:</a:t>
            </a:r>
          </a:p>
        </p:txBody>
      </p:sp>
    </p:spTree>
    <p:extLst>
      <p:ext uri="{BB962C8B-B14F-4D97-AF65-F5344CB8AC3E}">
        <p14:creationId xmlns:p14="http://schemas.microsoft.com/office/powerpoint/2010/main" val="7624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араб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200" y="17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bossb\OneDrive\Рабочий стол\img_user_file_61a5b4cdae7d4_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28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и - Гармо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25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8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bossb\OneDrive\Рабочий стол\img_user_file_61a5b4cdae7d4_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1051426"/>
            <a:ext cx="12801600" cy="886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28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скрипки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292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8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bossb\OneDrive\Рабочий стол\img_user_file_61a5b4cdae7d4_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2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_uk-tru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342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bossb\OneDrive\Рабочий стол\img_user_file_61a5b4cdae7d4_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2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0 мелодий из мультфильмов на одной гитаре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900" y="27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bossb\OneDrive\Рабочий стол\img_user_file_61a5b4cdae7d4_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55448" y="1553152"/>
            <a:ext cx="43252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Есть у нас веселый друг,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Обожает громкий стук,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Бей его сто раз подряд,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Он ударам только рад.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Не драчун и не буян,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Просто это….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бараба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4175" y="305254"/>
            <a:ext cx="609600" cy="6096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600493" y="1601086"/>
            <a:ext cx="2086057" cy="2086057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65793" y="140607"/>
            <a:ext cx="4355456" cy="431886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94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1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o-sadu-li-v-ogorod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5600" y="33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4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ssb\OneDrive\Рабочий стол\img_user_file_61a5b4cdae7d4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bossb\OneDrive\Рабочий стол\img_user_file_61a5b4cdae7d4_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86" y="-827314"/>
            <a:ext cx="12801600" cy="78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pic>
        <p:nvPicPr>
          <p:cNvPr id="8194" name="Picture 2" descr="C:\Users\bossb\OneDrive\Рабочий стол\smiley_PNG17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83" y="2014751"/>
            <a:ext cx="7458075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29126" y="-101600"/>
            <a:ext cx="89925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Молодцы!</a:t>
            </a:r>
          </a:p>
          <a:p>
            <a:r>
              <a:rPr lang="ru-RU" sz="7200" b="1" dirty="0" smtClean="0">
                <a:solidFill>
                  <a:srgbClr val="FF0000"/>
                </a:solidFill>
              </a:rPr>
              <a:t>Вы справились!</a:t>
            </a:r>
          </a:p>
        </p:txBody>
      </p:sp>
      <p:pic>
        <p:nvPicPr>
          <p:cNvPr id="8195" name="Picture 3" descr="C:\Users\bossb\OneDrive\Рабочий стол\6o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999" y="-1190172"/>
            <a:ext cx="12845683" cy="911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55448" y="1553152"/>
            <a:ext cx="43252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За обедом суп едят,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К вечеру «заговорят» Деревянные девчонки, Музыкальные сестренки. Поиграй и ты немножко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На красивых ярких…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деревянные ложки звук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2171" y="378279"/>
            <a:ext cx="609600" cy="60960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3887653" y="1423950"/>
            <a:ext cx="3238203" cy="327245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063" y="1291724"/>
            <a:ext cx="4427385" cy="350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49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7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66765" y="1553152"/>
            <a:ext cx="43252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Музыкальный инструмент Узнаём в один момент. С ней в оркестре веселей, Развлекает малышей. Деревянная на вид,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Из дощечек состоит Длинных и коротких,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трещит…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Трещетка пластинчатая веерная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7029" y="435430"/>
            <a:ext cx="609600" cy="6096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591051" y="2217967"/>
            <a:ext cx="2209800" cy="22098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5" name="Picture 3" descr="C:\Users\bossb\OneDrive\Рабочий стол\555555\5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738" y="1324552"/>
            <a:ext cx="4620711" cy="429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9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30988" y="330842"/>
            <a:ext cx="7625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Ударные музыкальные </a:t>
            </a:r>
            <a:r>
              <a:rPr lang="ru-RU" sz="3600" b="1" dirty="0" smtClean="0">
                <a:solidFill>
                  <a:srgbClr val="C00000"/>
                </a:solidFill>
              </a:rPr>
              <a:t>инструменты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8" name="Picture 7" descr="C:\Users\bossb\OneDrive\Рабочий стол\1f94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072" y="1812673"/>
            <a:ext cx="2743201" cy="252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769" y="2057398"/>
            <a:ext cx="2873003" cy="227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bossb\OneDrive\Рабочий стол\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263" y="1797373"/>
            <a:ext cx="3012740" cy="279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9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55448" y="1553152"/>
            <a:ext cx="43252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Струн дано мне очень мало,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Но пока что мне хватало!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Струны ты мои задень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услышишь: День, день, день!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Ну-ка, кто я? Отгадай-ка! Озорная…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o-sadu-li-v-ogorod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6686" y="416338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223031" y="3322867"/>
            <a:ext cx="1592033" cy="1592033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4" descr="C:\Users\bossb\OneDrive\Рабочий стол\balalayka-na-prozrachnom-fon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72" y="178775"/>
            <a:ext cx="2810950" cy="493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69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0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55448" y="1553152"/>
            <a:ext cx="43252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Звенит струна, поет она,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песня всем ее слышна.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Шесть струн играют что угодно,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А инструмент тот вечно модный.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Он никогда не станет старым.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Тот инструмент зовем…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0 мелодий из мультфильмов на одной гитаре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7029" y="319768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876799" y="3873357"/>
            <a:ext cx="1650113" cy="1650113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3" descr="C:\Users\bossb\OneDrive\Рабочий стол\Cort.CortGoldA63636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02742">
            <a:off x="2996331" y="1570981"/>
            <a:ext cx="5829129" cy="327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69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52934" y="6250607"/>
            <a:ext cx="460167" cy="4504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87844" y="1553152"/>
            <a:ext cx="43252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Движенья плавные смычка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приводят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 трепет струны, м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отив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журчит издалека, п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оет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 ветер лунный. Как ясен звуков перелив,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них радость и улыбка. Звучит мечтательный мотив</a:t>
            </a:r>
            <a:r>
              <a:rPr lang="ru-RU" sz="2800" b="1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800" b="1" smtClean="0">
                <a:solidFill>
                  <a:schemeClr val="accent6">
                    <a:lumMod val="50000"/>
                  </a:schemeClr>
                </a:solidFill>
              </a:rPr>
              <a:t>играет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нежно …</a:t>
            </a:r>
          </a:p>
        </p:txBody>
      </p:sp>
      <p:pic>
        <p:nvPicPr>
          <p:cNvPr id="1026" name="Picture 2" descr="C:\Users\bossb\OneDrive\Рабочий стол\2285162500042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9" y="-171139"/>
            <a:ext cx="3685723" cy="217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скрипки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0571" y="305254"/>
            <a:ext cx="609600" cy="6096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4842206" y="3703867"/>
            <a:ext cx="1592033" cy="1592033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5" descr="C:\Users\bossb\OneDrive\Рабочий стол\violin_PNG1282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11416">
            <a:off x="3362251" y="175451"/>
            <a:ext cx="5644907" cy="544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69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6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</TotalTime>
  <Words>362</Words>
  <Application>Microsoft Office PowerPoint</Application>
  <PresentationFormat>Произвольный</PresentationFormat>
  <Paragraphs>94</Paragraphs>
  <Slides>32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КЕВ</dc:creator>
  <cp:lastModifiedBy>пк</cp:lastModifiedBy>
  <cp:revision>67</cp:revision>
  <dcterms:created xsi:type="dcterms:W3CDTF">2022-11-27T12:45:01Z</dcterms:created>
  <dcterms:modified xsi:type="dcterms:W3CDTF">2023-02-10T06:15:26Z</dcterms:modified>
</cp:coreProperties>
</file>