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970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4420" y="2967335"/>
            <a:ext cx="8775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Планеты Солнечной системы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8329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 планета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1)</a:t>
            </a:r>
            <a:r>
              <a:rPr lang="ru-RU" dirty="0"/>
              <a:t> Атмосфера на планете практически отсутствует. Дневная температура достигает почти 500°, а ночью поверхность охлаждается до -180°.</a:t>
            </a:r>
          </a:p>
          <a:p>
            <a:r>
              <a:rPr lang="ru-RU" b="1" dirty="0"/>
              <a:t>2)</a:t>
            </a:r>
            <a:r>
              <a:rPr lang="ru-RU" dirty="0"/>
              <a:t> Фотографии планеты получены в 1974 году американской межпланетной станцией «Маринер-10»</a:t>
            </a:r>
          </a:p>
          <a:p>
            <a:r>
              <a:rPr lang="ru-RU" b="1" dirty="0"/>
              <a:t>3)</a:t>
            </a:r>
            <a:r>
              <a:rPr lang="ru-RU" dirty="0"/>
              <a:t> Темные области планеты названы пустынями, им даны имена героев древней мифологии, связанных с мифами о Гермесе (его имя по римской мифологии и есть название планеты)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73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планета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1) </a:t>
            </a:r>
            <a:r>
              <a:rPr lang="ru-RU" dirty="0"/>
              <a:t>На планете находится самая высокая гора в Солнечной система – гора Олимп высотою 27 км</a:t>
            </a:r>
          </a:p>
          <a:p>
            <a:r>
              <a:rPr lang="ru-RU" b="1" dirty="0"/>
              <a:t>2)</a:t>
            </a:r>
            <a:r>
              <a:rPr lang="ru-RU" dirty="0"/>
              <a:t> Атмосфера на планете присутствует, но сильно разрежена; в ней часто возникают ветры и даже ураганы.</a:t>
            </a:r>
          </a:p>
          <a:p>
            <a:r>
              <a:rPr lang="ru-RU" b="1" dirty="0"/>
              <a:t>3)</a:t>
            </a:r>
            <a:r>
              <a:rPr lang="ru-RU" dirty="0"/>
              <a:t> Американские станции «Викинг - 1» и «Викинг - 2» взяли пробы грунта </a:t>
            </a:r>
            <a:r>
              <a:rPr lang="ru-RU" dirty="0" smtClean="0"/>
              <a:t>планеты</a:t>
            </a:r>
            <a:r>
              <a:rPr lang="ru-RU" dirty="0"/>
              <a:t>; исследования показали, что жизнь на планете отсутствует.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629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планета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1)</a:t>
            </a:r>
            <a:r>
              <a:rPr lang="ru-RU" dirty="0"/>
              <a:t> Планета очень быстро вращается вокруг своей оси с периодом 10часов 15 минут.</a:t>
            </a:r>
          </a:p>
          <a:p>
            <a:r>
              <a:rPr lang="ru-RU" b="1" dirty="0"/>
              <a:t>2)</a:t>
            </a:r>
            <a:r>
              <a:rPr lang="ru-RU" dirty="0"/>
              <a:t> Газовая планета – гигант, не имеет твердой поверхности; за счет горячего ядра поддерживает на поверхности температуру -170°</a:t>
            </a:r>
          </a:p>
          <a:p>
            <a:r>
              <a:rPr lang="ru-RU" b="1" dirty="0"/>
              <a:t>3)</a:t>
            </a:r>
            <a:r>
              <a:rPr lang="ru-RU" dirty="0"/>
              <a:t> Вокруг планеты движутся 15 спутников, самый крупный из которых Титан – чуть меньше Меркурия.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701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планета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1)</a:t>
            </a:r>
            <a:r>
              <a:rPr lang="ru-RU" dirty="0"/>
              <a:t> Атмосфера планеты состоит в основном из углекислого газа; поверхность и нижние слои атмосферы постоянно нагреты до температуры 480°.</a:t>
            </a:r>
          </a:p>
          <a:p>
            <a:r>
              <a:rPr lang="ru-RU" b="1" dirty="0"/>
              <a:t>2)</a:t>
            </a:r>
            <a:r>
              <a:rPr lang="ru-RU" dirty="0"/>
              <a:t> По размерам и массе планета сходна с Землей, но вращается вокруг своей оси не против часовой стрелки (как Земля и другие планеты), а по часовой стрелке</a:t>
            </a:r>
          </a:p>
          <a:p>
            <a:r>
              <a:rPr lang="ru-RU" b="1" dirty="0"/>
              <a:t>3)</a:t>
            </a:r>
            <a:r>
              <a:rPr lang="ru-RU" dirty="0"/>
              <a:t> Ее можно увидеть невооруженным глазом даже при дневном свете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493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планета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1. Находится на пятой по счету орбите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2.Газовый гигант 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3. Гравитация на планете больше земной в 2.5 раза.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950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планета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1.Свое </a:t>
            </a:r>
            <a:r>
              <a:rPr lang="ru-RU" dirty="0"/>
              <a:t>название получила в честь отца римского </a:t>
            </a:r>
            <a:r>
              <a:rPr lang="ru-RU" dirty="0" smtClean="0"/>
              <a:t>бога.</a:t>
            </a:r>
          </a:p>
          <a:p>
            <a:r>
              <a:rPr lang="ru-RU" dirty="0" smtClean="0"/>
              <a:t>2. Вращается «на боку».</a:t>
            </a:r>
          </a:p>
          <a:p>
            <a:r>
              <a:rPr lang="ru-RU" dirty="0" smtClean="0"/>
              <a:t>3. </a:t>
            </a:r>
            <a:r>
              <a:rPr lang="ru-RU" dirty="0"/>
              <a:t>Я</a:t>
            </a:r>
            <a:r>
              <a:rPr lang="ru-RU" dirty="0" smtClean="0"/>
              <a:t>вляется </a:t>
            </a:r>
            <a:r>
              <a:rPr lang="ru-RU" dirty="0"/>
              <a:t>самой холодной планетой в Солнечной системе. Минимальная температура поверхности </a:t>
            </a:r>
            <a:r>
              <a:rPr lang="ru-RU" dirty="0" smtClean="0"/>
              <a:t>составляет </a:t>
            </a:r>
            <a:r>
              <a:rPr lang="ru-RU" dirty="0"/>
              <a:t>-</a:t>
            </a:r>
            <a:r>
              <a:rPr lang="ru-RU" dirty="0" smtClean="0"/>
              <a:t>224.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53305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планета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День на планете длится 16 земных часов.</a:t>
            </a:r>
          </a:p>
          <a:p>
            <a:r>
              <a:rPr lang="ru-RU" dirty="0" smtClean="0"/>
              <a:t>2. Ураганные ветры достигают 2000 км/час.</a:t>
            </a:r>
          </a:p>
          <a:p>
            <a:r>
              <a:rPr lang="ru-RU" dirty="0" smtClean="0"/>
              <a:t>3. Один из спутников называется – Тритон.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906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8 планета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На планете есть признаки жизни.</a:t>
            </a:r>
          </a:p>
          <a:p>
            <a:r>
              <a:rPr lang="ru-RU" dirty="0" smtClean="0"/>
              <a:t>2. Учёные, в последнее время, сомневаются, что обитатели планеты разумные существа.</a:t>
            </a:r>
          </a:p>
          <a:p>
            <a:r>
              <a:rPr lang="ru-RU" dirty="0" smtClean="0"/>
              <a:t>3. Мы очень любим эту планету.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9762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141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1  планета</vt:lpstr>
      <vt:lpstr>2 планета</vt:lpstr>
      <vt:lpstr>3 планета</vt:lpstr>
      <vt:lpstr>4 планета</vt:lpstr>
      <vt:lpstr>5 планета</vt:lpstr>
      <vt:lpstr>6 планета</vt:lpstr>
      <vt:lpstr>7 планета</vt:lpstr>
      <vt:lpstr>8 планета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Неверова Наталья</dc:creator>
  <cp:lastModifiedBy>Неверова Наталья</cp:lastModifiedBy>
  <cp:revision>4</cp:revision>
  <dcterms:created xsi:type="dcterms:W3CDTF">2021-04-09T03:28:32Z</dcterms:created>
  <dcterms:modified xsi:type="dcterms:W3CDTF">2021-04-09T10:12:13Z</dcterms:modified>
</cp:coreProperties>
</file>