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image/jpeg" Extension="jpeg"/>
  <Default ContentType="application/vnd.openxmlformats-package.relationships+xml" Extension="rels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y="6858000" cx="12192000"/>
  <p:notesSz cx="6858000" cy="9144000"/>
  <p:defaultTextStyle>
    <a:defPPr lvl="0">
      <a:defRPr lang="ru-RU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7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21" Type="http://schemas.openxmlformats.org/officeDocument/2006/relationships/slide" Target="slides/slide18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" Type="http://schemas.openxmlformats.org/officeDocument/2006/relationships/theme" Target="theme/theme1.xml"/><Relationship Id="rId2" Type="http://schemas.openxmlformats.org/officeDocument/2006/relationships/presProps" Target="presProps1.xml"/><Relationship Id="rId3" Type="http://schemas.openxmlformats.org/officeDocument/2006/relationships/slideMaster" Target="slideMasters/slide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6" Type="http://schemas.openxmlformats.org/officeDocument/2006/relationships/slide" Target="slides/slide3.xml"/><Relationship Id="rId18" Type="http://schemas.openxmlformats.org/officeDocument/2006/relationships/slide" Target="slides/slide15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3C9FB2-A9A2-7866-03EC-8314B941A7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C6FA8DE-F3C8-EFB3-DF31-DE34F69211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78036C-BC0B-0071-3248-671CB007D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3F98F-E5A3-49AC-AB19-96FB8B2192F0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850817-6EA3-23DC-44B3-FCA85E8FB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C41A73-2097-24CE-3668-669212247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3424-8401-4B88-8215-027A50C7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029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88E7AD-A95F-28D6-D518-125C22B54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9AA01AD-BEEA-AE73-C977-B88F9499ED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B3A4D4-E27D-5E4D-C419-E33506973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3F98F-E5A3-49AC-AB19-96FB8B2192F0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2920BD-3DC5-C211-29F1-0DC96AF33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46F8E4-6D31-9702-6459-E097BC4AD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3424-8401-4B88-8215-027A50C7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139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3D58834-62C5-BF2E-D444-8D48FF1CB9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CC14405-9CEA-F9C7-3F99-8973817505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B37A0B-6DA5-F294-A413-1A3FAA195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3F98F-E5A3-49AC-AB19-96FB8B2192F0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1B3BF5-5187-01B7-0340-00F753125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19B70E-335F-CFCA-A72C-30C840439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3424-8401-4B88-8215-027A50C7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73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876263-5021-129F-B6E6-1E0A69BD1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50BB98-D96D-2831-9469-C2800BB2C1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B52830-3A08-AAA2-1D7E-52BB66F8B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3F98F-E5A3-49AC-AB19-96FB8B2192F0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CD51BF-EFF1-300E-B341-2A02FC8FE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5EE768-552D-0872-2FB0-863DB62E4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3424-8401-4B88-8215-027A50C7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41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DF169E-B6E9-50BD-3849-CA7B0C5C7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608A05-6C51-ED70-DFEA-0615AA59AA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7B66B5-5581-064E-666B-F2D3A8A2C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3F98F-E5A3-49AC-AB19-96FB8B2192F0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CC7BDD-8AA2-BE21-AB8E-1E92C12CE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04275C-CA69-A2E8-1E7D-F221BB13D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3424-8401-4B88-8215-027A50C7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16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548813-D9C4-D053-9647-13EA9754C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607D0E-7D22-3172-4215-E7FB25EA79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40CA802-DC42-F2CA-FE42-524810A507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73200DE-A2FF-9F32-5823-35A3C459F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3F98F-E5A3-49AC-AB19-96FB8B2192F0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16CD619-0E0B-FA57-8897-5EA67F9D0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C270B27-C0A7-A62A-DAC7-F1B8D389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3424-8401-4B88-8215-027A50C7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550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EC75C6-571C-34B8-F31F-5CCBF377C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0D8A08-652E-C3AC-7DC0-D8CC777F7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F4A1F72-B7E6-4AD5-7D2A-938A8A780C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4ED7E1D-1A34-25CC-4EAD-2C109227DB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605C35E-5964-C1EE-87C8-1CAF60052D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1D1538E-13DB-234C-A959-613913080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3F98F-E5A3-49AC-AB19-96FB8B2192F0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DA485E7-27F5-4A83-E8C5-6A3FB3563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3A815B3-EEF5-3540-62E0-93E74E563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3424-8401-4B88-8215-027A50C7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258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7E83AB-287D-4146-0A3C-87138DCB1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3580C2C-0EFE-DE07-C37F-3880753C2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3F98F-E5A3-49AC-AB19-96FB8B2192F0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7665262-C3E0-6E95-9F33-F9A407E76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AF8F5BB-D2CC-16D3-8A91-104B952F4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3424-8401-4B88-8215-027A50C7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32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11D09D2-1D61-8754-053E-37C4F9768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3F98F-E5A3-49AC-AB19-96FB8B2192F0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2F5F682-E372-8AE0-28B6-2CEABF0AD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375A7D1-7D34-3923-EFD4-C6BB70C80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3424-8401-4B88-8215-027A50C7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418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860FD3-6B23-1F22-7AFB-780BA0AD2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A1EF2E-0A79-23DB-19A2-5D6F7B5EFB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3406770-2F76-6531-1DA2-AAE9438CF4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17A385C-E434-3D91-B8F3-05A09934E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3F98F-E5A3-49AC-AB19-96FB8B2192F0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24DAC89-FA41-8551-FC84-AA4070F7B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05AD3D-A23F-7A9A-887E-E8D9556C6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3424-8401-4B88-8215-027A50C7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80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96ABCB-E568-8BA1-B90B-049602E49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8939E75-3358-904F-14D6-8D9AC2BF32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C895928-E109-32A9-E287-749841BB9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BDE908D-AA59-E695-9311-EBFD4541A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3F98F-E5A3-49AC-AB19-96FB8B2192F0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5AC766A-B411-2778-4BA3-50A92B851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D47871-8FF9-4218-69D0-0CA6458C9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3424-8401-4B88-8215-027A50C7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266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BE961D-95A6-C902-A868-CBF163E67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9B8106C-5C29-170C-6F2C-ACDB599970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D39596-C79F-9ED6-42AD-8E2DC8ED92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3F98F-E5A3-49AC-AB19-96FB8B2192F0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2E6099-09C8-961F-6570-29BDA32FB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C91913-4DF1-37EF-4C47-656F03F402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B3424-8401-4B88-8215-027A50C7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6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027F68CE-4620-B5BF-1900-F6E43D4175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217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61E839-A1E7-A2BF-96C8-6D6C037E10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283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CEDE125-3BCD-87B3-5125-174F5E284E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560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41A3650-DB59-48F7-AC88-4F4EC8F5B5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47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A404716-B0D3-1EEF-639A-5AB38E7A7F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777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82A591A-1B9A-19E4-67C1-75DA89C09D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4938AC6-2A46-2C3F-EF01-8E7502BD3D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93" y="588841"/>
            <a:ext cx="4315734" cy="575431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EBB6D42-A934-3535-0674-8710E9F4D0E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1" t="13566" r="56547" b="1448"/>
          <a:stretch/>
        </p:blipFill>
        <p:spPr>
          <a:xfrm>
            <a:off x="6766559" y="514847"/>
            <a:ext cx="4500439" cy="582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068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C055535-EF7A-395A-1AF2-7ACEEF9296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817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AD5B0E3-E1BA-71E8-FF74-01D0503A08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64C85E4-B793-73A1-5FFD-D3C4E49768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2" t="29218" r="14406"/>
          <a:stretch/>
        </p:blipFill>
        <p:spPr>
          <a:xfrm>
            <a:off x="4850297" y="914399"/>
            <a:ext cx="7005098" cy="549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507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824F3EA-457F-5039-42C5-5E0FDC6B87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415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E55C956-A282-4F0C-7FC9-B858998B82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26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75429C8-2ABD-86D0-72B8-325FD9F25B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586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F305D2D-1B8E-8230-E569-C3EF2869F9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972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5C4464B-69B5-236E-A34A-E7E83C4220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446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CAA5BE-6736-A035-488A-60CDA08DE1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543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A3408E-3CE7-8C4F-AD89-E0EC62C7BF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E6DAB7-8901-983E-5AF3-B2C2552C7977}"/>
              </a:ext>
            </a:extLst>
          </p:cNvPr>
          <p:cNvSpPr txBox="1"/>
          <p:nvPr/>
        </p:nvSpPr>
        <p:spPr>
          <a:xfrm>
            <a:off x="2125578" y="2982468"/>
            <a:ext cx="826970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 Black" panose="020B0A04020102020204" pitchFamily="34" charset="0"/>
              </a:rPr>
              <a:t>ССЫЛКА </a:t>
            </a:r>
            <a:r>
              <a:rPr lang="en-US" sz="2400" b="1" dirty="0">
                <a:latin typeface="Arial Black" panose="020B0A04020102020204" pitchFamily="34" charset="0"/>
              </a:rPr>
              <a:t>https://chrome.google.com/webstore/detail/free-vpn-zenmate-best-vpn/fdcgdnkidjaadafnichfpabhfomcebme</a:t>
            </a:r>
            <a:endParaRPr lang="ru-RU" sz="2400" b="1" dirty="0">
              <a:latin typeface="Arial Black" panose="020B0A040201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A372FA-829D-B2EC-5A3A-75A6E35D4C1A}"/>
              </a:ext>
            </a:extLst>
          </p:cNvPr>
          <p:cNvSpPr txBox="1"/>
          <p:nvPr/>
        </p:nvSpPr>
        <p:spPr>
          <a:xfrm>
            <a:off x="1949114" y="1692259"/>
            <a:ext cx="961724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dirty="0">
                <a:latin typeface="Arial Black" panose="020B0A04020102020204" pitchFamily="34" charset="0"/>
              </a:rPr>
              <a:t>VPN </a:t>
            </a:r>
            <a:r>
              <a:rPr lang="ru-RU" sz="3000" dirty="0">
                <a:latin typeface="Arial Black" panose="020B0A04020102020204" pitchFamily="34" charset="0"/>
              </a:rPr>
              <a:t>бесплатно </a:t>
            </a:r>
            <a:r>
              <a:rPr lang="en-US" sz="3000" b="1" dirty="0" err="1">
                <a:latin typeface="Arial Black" panose="020B0A04020102020204" pitchFamily="34" charset="0"/>
              </a:rPr>
              <a:t>ZenMate</a:t>
            </a:r>
            <a:r>
              <a:rPr lang="en-US" sz="3000" dirty="0">
                <a:latin typeface="Arial Black" panose="020B0A04020102020204" pitchFamily="34" charset="0"/>
              </a:rPr>
              <a:t> - Free VPN Chrome</a:t>
            </a:r>
            <a:endParaRPr lang="ru-RU" sz="3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083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24E9F02-6D6C-E4CF-6022-7BE9E0F180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7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42B4B9C-D6FB-E527-2DD1-6204FA133F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8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2A4EAB2-062E-D93A-58B7-1EFD5B7F52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2506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86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