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10/29/2022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wmf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7E2624-B0AA-4956-B27C-AD8E2D4AF7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ЖИВОПИСЬ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9F0DDB-47F0-4ED1-9BF5-539BDDCE7A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Материалы и средства Живописи. Жанры живописи.</a:t>
            </a:r>
          </a:p>
          <a:p>
            <a:r>
              <a:rPr lang="ru-RU" dirty="0"/>
              <a:t>Введение в </a:t>
            </a:r>
            <a:r>
              <a:rPr lang="ru-RU" dirty="0" err="1"/>
              <a:t>цветоведение</a:t>
            </a:r>
            <a:r>
              <a:rPr lang="ru-RU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649715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7451E-7BB4-4B4D-B061-50DEE17E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Акварель и гуашь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7EFFE7-3CEA-4E90-A12D-6C3F2B17E9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79" y="1971737"/>
            <a:ext cx="4701164" cy="34496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4678B0-4F50-4A45-8132-CB257191A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330" y="1971737"/>
            <a:ext cx="4628225" cy="347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4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4D8FF9-20C4-4DC8-B2AD-058059314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Акриловые краски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5AA1C1-E3BA-4729-95E5-C1EEAD992F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1936" y="1853754"/>
            <a:ext cx="7130203" cy="384571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36B37E-976E-45FB-9569-057FA010430C}"/>
              </a:ext>
            </a:extLst>
          </p:cNvPr>
          <p:cNvSpPr/>
          <p:nvPr/>
        </p:nvSpPr>
        <p:spPr>
          <a:xfrm>
            <a:off x="4476582" y="1329136"/>
            <a:ext cx="3504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Леонид Афремов «Море, солнце»</a:t>
            </a:r>
          </a:p>
        </p:txBody>
      </p:sp>
    </p:spTree>
    <p:extLst>
      <p:ext uri="{BB962C8B-B14F-4D97-AF65-F5344CB8AC3E}">
        <p14:creationId xmlns:p14="http://schemas.microsoft.com/office/powerpoint/2010/main" val="591329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5077CF-4E12-41C5-ABDB-EAF0247C8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Жанры живописи</a:t>
            </a:r>
            <a:b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83F6A35-1A2F-4FCE-B9C1-31D814A7F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977" y="1414845"/>
            <a:ext cx="3321960" cy="4487715"/>
          </a:xfrm>
        </p:spPr>
      </p:pic>
    </p:spTree>
    <p:extLst>
      <p:ext uri="{BB962C8B-B14F-4D97-AF65-F5344CB8AC3E}">
        <p14:creationId xmlns:p14="http://schemas.microsoft.com/office/powerpoint/2010/main" val="389324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B5AF3-D71A-4823-A937-E1756B083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67AF66-EEF5-4BB8-AABF-37751C8249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6691" y="1342782"/>
            <a:ext cx="3666478" cy="4708093"/>
          </a:xfrm>
        </p:spPr>
      </p:pic>
    </p:spTree>
    <p:extLst>
      <p:ext uri="{BB962C8B-B14F-4D97-AF65-F5344CB8AC3E}">
        <p14:creationId xmlns:p14="http://schemas.microsoft.com/office/powerpoint/2010/main" val="1563175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5BCCB-4A95-48C5-9AE2-4B0834036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E1CB95-14F8-4670-8277-532225B9D0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2438" y="932155"/>
            <a:ext cx="8401556" cy="4865044"/>
          </a:xfrm>
        </p:spPr>
      </p:pic>
    </p:spTree>
    <p:extLst>
      <p:ext uri="{BB962C8B-B14F-4D97-AF65-F5344CB8AC3E}">
        <p14:creationId xmlns:p14="http://schemas.microsoft.com/office/powerpoint/2010/main" val="2075803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DF1D8-890F-4596-A0A5-9461E5DC4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07714C-4B95-4DBA-9C83-6A6B1B7CDD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E6CAFEE-56E3-4915-B52E-59A7EF1041FC}"/>
              </a:ext>
            </a:extLst>
          </p:cNvPr>
          <p:cNvSpPr/>
          <p:nvPr/>
        </p:nvSpPr>
        <p:spPr>
          <a:xfrm>
            <a:off x="3967237" y="1308866"/>
            <a:ext cx="4571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Александр Дейнека «Оборона Севастополя»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BDB06B-D28B-40D6-B593-E615BB1AC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710" y="1853754"/>
            <a:ext cx="7187953" cy="420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5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04214-2725-4DEA-849A-3E40F91EC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cap="none" dirty="0">
                <a:solidFill>
                  <a:prstClr val="black"/>
                </a:solidFill>
                <a:ea typeface="+mn-ea"/>
                <a:cs typeface="+mn-cs"/>
              </a:rPr>
              <a:t>Иван Шишкин «Стога сена. Преображенское»</a:t>
            </a:r>
            <a:br>
              <a:rPr lang="ru-RU" sz="1800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3F0FE8-6B0D-4EED-8E55-C5BA41D22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2900" y="1562471"/>
            <a:ext cx="6126199" cy="4557892"/>
          </a:xfrm>
        </p:spPr>
      </p:pic>
    </p:spTree>
    <p:extLst>
      <p:ext uri="{BB962C8B-B14F-4D97-AF65-F5344CB8AC3E}">
        <p14:creationId xmlns:p14="http://schemas.microsoft.com/office/powerpoint/2010/main" val="459141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7E2C9-DA11-4B66-BE3B-13B01682B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2145A0-72CE-413C-9ADE-7B6A38A2F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1343" y="1671309"/>
            <a:ext cx="5536159" cy="4375283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DF1482D-3436-4A72-87B5-A7E186DC3E71}"/>
              </a:ext>
            </a:extLst>
          </p:cNvPr>
          <p:cNvSpPr/>
          <p:nvPr/>
        </p:nvSpPr>
        <p:spPr>
          <a:xfrm>
            <a:off x="4831287" y="1308866"/>
            <a:ext cx="2843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Поль Сезанн «Натюрморт»</a:t>
            </a:r>
          </a:p>
        </p:txBody>
      </p:sp>
    </p:spTree>
    <p:extLst>
      <p:ext uri="{BB962C8B-B14F-4D97-AF65-F5344CB8AC3E}">
        <p14:creationId xmlns:p14="http://schemas.microsoft.com/office/powerpoint/2010/main" val="3684834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46B52-8FCF-4AB4-A6B1-19A1FB89C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9DBA82-C94C-479E-B4C7-0E2EBF8607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5981" y="1648870"/>
            <a:ext cx="6081318" cy="447354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5FA8C8C-9318-4CA0-A699-EB094B38E149}"/>
              </a:ext>
            </a:extLst>
          </p:cNvPr>
          <p:cNvSpPr/>
          <p:nvPr/>
        </p:nvSpPr>
        <p:spPr>
          <a:xfrm>
            <a:off x="4469886" y="1329136"/>
            <a:ext cx="3715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Федор Решетников «Опять двойка»</a:t>
            </a:r>
          </a:p>
        </p:txBody>
      </p:sp>
    </p:spTree>
    <p:extLst>
      <p:ext uri="{BB962C8B-B14F-4D97-AF65-F5344CB8AC3E}">
        <p14:creationId xmlns:p14="http://schemas.microsoft.com/office/powerpoint/2010/main" val="1870243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CCAD2-1F7B-46D1-8353-F5B1D9EF2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DBA440-3B12-4A47-B859-4AC42D65E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4486" y="1764648"/>
            <a:ext cx="6128089" cy="428883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FF775D-7146-4A30-82F2-C8BD79C5BF53}"/>
              </a:ext>
            </a:extLst>
          </p:cNvPr>
          <p:cNvSpPr/>
          <p:nvPr/>
        </p:nvSpPr>
        <p:spPr>
          <a:xfrm>
            <a:off x="5089372" y="1464152"/>
            <a:ext cx="2327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Юбер Робер «Руины»</a:t>
            </a:r>
          </a:p>
        </p:txBody>
      </p:sp>
    </p:spTree>
    <p:extLst>
      <p:ext uri="{BB962C8B-B14F-4D97-AF65-F5344CB8AC3E}">
        <p14:creationId xmlns:p14="http://schemas.microsoft.com/office/powerpoint/2010/main" val="214648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D3B0D-12E2-414F-9499-DE166734C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Жи́вопись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— наиболее популярный и прославленный в европейской культуре вид изобразительного искусства, произведения которого создаются с помощью красок, наносимых на какую-либо твёрдую поверхность. </a:t>
            </a:r>
            <a:endParaRPr lang="ru-RU" sz="1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C5D2C8-5BD8-450B-A9AC-7201AF889A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9534" y="1858781"/>
            <a:ext cx="5592932" cy="4194700"/>
          </a:xfrm>
        </p:spPr>
      </p:pic>
    </p:spTree>
    <p:extLst>
      <p:ext uri="{BB962C8B-B14F-4D97-AF65-F5344CB8AC3E}">
        <p14:creationId xmlns:p14="http://schemas.microsoft.com/office/powerpoint/2010/main" val="3680298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E2B42-16EB-46CA-8B7B-91D31391C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B66DD90-E947-4621-95CD-6069078933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9026" y="1864857"/>
            <a:ext cx="5499287" cy="4188624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89B867F-ECE8-4BD2-8AD9-B0AB43FDF578}"/>
              </a:ext>
            </a:extLst>
          </p:cNvPr>
          <p:cNvSpPr/>
          <p:nvPr/>
        </p:nvSpPr>
        <p:spPr>
          <a:xfrm>
            <a:off x="4446469" y="1406656"/>
            <a:ext cx="3439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Ганриетта </a:t>
            </a:r>
            <a:r>
              <a:rPr lang="ru-RU" dirty="0" err="1">
                <a:solidFill>
                  <a:prstClr val="black"/>
                </a:solidFill>
              </a:rPr>
              <a:t>Роннер-Книп</a:t>
            </a:r>
            <a:r>
              <a:rPr lang="ru-RU" dirty="0">
                <a:solidFill>
                  <a:prstClr val="black"/>
                </a:solidFill>
              </a:rPr>
              <a:t> «Котята»</a:t>
            </a:r>
          </a:p>
        </p:txBody>
      </p:sp>
    </p:spTree>
    <p:extLst>
      <p:ext uri="{BB962C8B-B14F-4D97-AF65-F5344CB8AC3E}">
        <p14:creationId xmlns:p14="http://schemas.microsoft.com/office/powerpoint/2010/main" val="1994052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164E6B-1A5D-4F21-A3C8-60BC0AD70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0392189-7BBD-4B22-AD75-64BA8A497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0384" y="1855531"/>
            <a:ext cx="5225664" cy="4197950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81ACF59-6443-456D-ACD5-53E9A8F04F50}"/>
              </a:ext>
            </a:extLst>
          </p:cNvPr>
          <p:cNvSpPr/>
          <p:nvPr/>
        </p:nvSpPr>
        <p:spPr>
          <a:xfrm>
            <a:off x="4455973" y="1329136"/>
            <a:ext cx="2571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Карен </a:t>
            </a:r>
            <a:r>
              <a:rPr lang="ru-RU" dirty="0" err="1">
                <a:solidFill>
                  <a:prstClr val="black"/>
                </a:solidFill>
              </a:rPr>
              <a:t>Тарлтон</a:t>
            </a:r>
            <a:r>
              <a:rPr lang="ru-RU" dirty="0">
                <a:solidFill>
                  <a:prstClr val="black"/>
                </a:solidFill>
              </a:rPr>
              <a:t> «Дождь»</a:t>
            </a:r>
          </a:p>
        </p:txBody>
      </p:sp>
    </p:spTree>
    <p:extLst>
      <p:ext uri="{BB962C8B-B14F-4D97-AF65-F5344CB8AC3E}">
        <p14:creationId xmlns:p14="http://schemas.microsoft.com/office/powerpoint/2010/main" val="2827324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E47D1-E0B9-4FE6-AC38-A731FE1FD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48" y="804519"/>
            <a:ext cx="5271646" cy="5320770"/>
          </a:xfrm>
        </p:spPr>
      </p:pic>
    </p:spTree>
    <p:extLst>
      <p:ext uri="{BB962C8B-B14F-4D97-AF65-F5344CB8AC3E}">
        <p14:creationId xmlns:p14="http://schemas.microsoft.com/office/powerpoint/2010/main" val="2932621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FC9B8-AB2E-4E99-A4FA-2DC1B0768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C89683-83ED-40E9-AE65-EAABB5D1F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До новых встреч!</a:t>
            </a:r>
          </a:p>
        </p:txBody>
      </p:sp>
    </p:spTree>
    <p:extLst>
      <p:ext uri="{BB962C8B-B14F-4D97-AF65-F5344CB8AC3E}">
        <p14:creationId xmlns:p14="http://schemas.microsoft.com/office/powerpoint/2010/main" val="2419474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FF216-C465-4079-8A40-7A43A45D9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 выразительным средством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живописи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является цвет.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C5BAB9-EBD4-466C-966A-25351EF17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9607" y="1901776"/>
            <a:ext cx="4151705" cy="415170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F4F8D1-B127-4251-9DCA-4747A545E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312" y="1901776"/>
            <a:ext cx="4151705" cy="415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16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D2B656-B344-420C-8947-DBF229FEF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Основы для живописи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22EDF7C2-1C0A-4A72-AA7A-FB3019E997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980240"/>
              </p:ext>
            </p:extLst>
          </p:nvPr>
        </p:nvGraphicFramePr>
        <p:xfrm>
          <a:off x="92075" y="92075"/>
          <a:ext cx="5619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Объект упаковщика для оболочки" showAsIcon="1" r:id="rId3" imgW="561960" imgH="392040" progId="Package">
                  <p:embed/>
                </p:oleObj>
              </mc:Choice>
              <mc:Fallback>
                <p:oleObj name="Объект упаковщика для оболочки" showAsIcon="1" r:id="rId3" imgW="561960" imgH="392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5619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8C4AE482-300B-4E5D-A089-B8F7DCA6F4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15766" y="1329136"/>
            <a:ext cx="3720304" cy="2655581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00D89BE-927B-49DF-A3C1-AC22307F5E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1860" y="1362006"/>
            <a:ext cx="2622711" cy="26227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5EAD00-914B-4C7C-B225-1C34684D4A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0361" y="1362006"/>
            <a:ext cx="3496073" cy="262271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66C8DFF-1C9A-46A1-99E4-57D42E7798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6637" y="3652071"/>
            <a:ext cx="2379797" cy="240141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195C722-2C06-4F41-BD16-F4EC0F2882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6636" y="3739983"/>
            <a:ext cx="4054211" cy="231349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2CABE5F-7ED0-445E-AEDC-A3D482ECBA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5141" y="3429000"/>
            <a:ext cx="3361495" cy="265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2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F657EE-0ADB-4000-9CD4-A026463E1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Клеевая живопись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1065EA-483B-4397-8205-13B417E2A2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1374" y="2016125"/>
            <a:ext cx="2543577" cy="3449638"/>
          </a:xfrm>
        </p:spPr>
      </p:pic>
    </p:spTree>
    <p:extLst>
      <p:ext uri="{BB962C8B-B14F-4D97-AF65-F5344CB8AC3E}">
        <p14:creationId xmlns:p14="http://schemas.microsoft.com/office/powerpoint/2010/main" val="382152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860029-5538-4951-AE01-E7F3F23A9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Живопись восковыми красками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7DDEC3-DDE3-4311-8A2F-32318D0002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6388" y="1366643"/>
            <a:ext cx="3284738" cy="4732482"/>
          </a:xfrm>
        </p:spPr>
      </p:pic>
    </p:spTree>
    <p:extLst>
      <p:ext uri="{BB962C8B-B14F-4D97-AF65-F5344CB8AC3E}">
        <p14:creationId xmlns:p14="http://schemas.microsoft.com/office/powerpoint/2010/main" val="1414162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F4206-FD2A-452C-B4F4-A3F13844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Фреска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6A8CBF-1CF8-40B5-9689-F1B0A6606E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3318" y="1545421"/>
            <a:ext cx="7480694" cy="4367107"/>
          </a:xfrm>
        </p:spPr>
      </p:pic>
    </p:spTree>
    <p:extLst>
      <p:ext uri="{BB962C8B-B14F-4D97-AF65-F5344CB8AC3E}">
        <p14:creationId xmlns:p14="http://schemas.microsoft.com/office/powerpoint/2010/main" val="2216562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ACBB2-0E9D-4022-966C-C6A5C8C39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Масляная живопись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62E94DB-1E03-4F41-B5B7-E9FDD164B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9755" y="1933423"/>
            <a:ext cx="2982897" cy="40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16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AA905C-9A2A-4FD7-81E0-B6230FF2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Темпера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03D404-A37D-4537-B268-CC529509E8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8939" y="1928400"/>
            <a:ext cx="2894121" cy="4125081"/>
          </a:xfrm>
        </p:spPr>
      </p:pic>
    </p:spTree>
    <p:extLst>
      <p:ext uri="{BB962C8B-B14F-4D97-AF65-F5344CB8AC3E}">
        <p14:creationId xmlns:p14="http://schemas.microsoft.com/office/powerpoint/2010/main" val="3993455150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253</TotalTime>
  <Words>79</Words>
  <Application>Microsoft Office PowerPoint</Application>
  <PresentationFormat>Широкоэкранный</PresentationFormat>
  <Paragraphs>23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Gill Sans MT</vt:lpstr>
      <vt:lpstr>Times New Roman</vt:lpstr>
      <vt:lpstr>Галерея</vt:lpstr>
      <vt:lpstr>Объект упаковщика для оболочки</vt:lpstr>
      <vt:lpstr>ЖИВОПИСЬ</vt:lpstr>
      <vt:lpstr>Жи́вопись — наиболее популярный и прославленный в европейской культуре вид изобразительного искусства, произведения которого создаются с помощью красок, наносимых на какую-либо твёрдую поверхность. </vt:lpstr>
      <vt:lpstr>Основным выразительным средством живописи является цвет. </vt:lpstr>
      <vt:lpstr>Основы для живописи</vt:lpstr>
      <vt:lpstr>Клеевая живопись</vt:lpstr>
      <vt:lpstr>Живопись восковыми красками</vt:lpstr>
      <vt:lpstr>Фреска</vt:lpstr>
      <vt:lpstr>Масляная живопись</vt:lpstr>
      <vt:lpstr>Темпера</vt:lpstr>
      <vt:lpstr>Акварель и гуашь</vt:lpstr>
      <vt:lpstr>Акриловые краски</vt:lpstr>
      <vt:lpstr>Жанры живописи  </vt:lpstr>
      <vt:lpstr>Презентация PowerPoint</vt:lpstr>
      <vt:lpstr>Презентация PowerPoint</vt:lpstr>
      <vt:lpstr>Презентация PowerPoint</vt:lpstr>
      <vt:lpstr> Иван Шишкин «Стога сена. Преображенское»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ЖИВОПИСЬ</dc:title>
  <dc:creator>Ярослава Берладина</dc:creator>
  <cp:lastModifiedBy>user</cp:lastModifiedBy>
  <cp:revision>3</cp:revision>
  <dcterms:created xsi:type="dcterms:W3CDTF">2021-12-17T12:12:16Z</dcterms:created>
  <dcterms:modified xsi:type="dcterms:W3CDTF">2022-10-29T06:15:12Z</dcterms:modified>
</cp:coreProperties>
</file>