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1" r:id="rId4"/>
    <p:sldId id="282" r:id="rId5"/>
    <p:sldId id="262" r:id="rId6"/>
    <p:sldId id="258" r:id="rId7"/>
    <p:sldId id="259" r:id="rId8"/>
    <p:sldId id="260" r:id="rId9"/>
    <p:sldId id="261" r:id="rId10"/>
    <p:sldId id="279" r:id="rId11"/>
    <p:sldId id="263" r:id="rId12"/>
    <p:sldId id="264" r:id="rId13"/>
    <p:sldId id="265" r:id="rId14"/>
    <p:sldId id="266" r:id="rId15"/>
    <p:sldId id="286" r:id="rId16"/>
    <p:sldId id="267" r:id="rId17"/>
    <p:sldId id="268" r:id="rId18"/>
    <p:sldId id="269" r:id="rId19"/>
    <p:sldId id="270" r:id="rId20"/>
    <p:sldId id="283" r:id="rId21"/>
    <p:sldId id="285" r:id="rId22"/>
    <p:sldId id="284" r:id="rId23"/>
    <p:sldId id="273" r:id="rId24"/>
    <p:sldId id="271" r:id="rId25"/>
    <p:sldId id="274" r:id="rId26"/>
    <p:sldId id="272" r:id="rId27"/>
    <p:sldId id="275" r:id="rId28"/>
    <p:sldId id="276" r:id="rId29"/>
    <p:sldId id="277" r:id="rId30"/>
    <p:sldId id="280" r:id="rId31"/>
    <p:sldId id="278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E10B0-148A-4012-9FD1-E7385608ED85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756FF-A5A1-415B-995C-B13F243078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E10B0-148A-4012-9FD1-E7385608ED85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756FF-A5A1-415B-995C-B13F243078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E10B0-148A-4012-9FD1-E7385608ED85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756FF-A5A1-415B-995C-B13F243078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E10B0-148A-4012-9FD1-E7385608ED85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756FF-A5A1-415B-995C-B13F243078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E10B0-148A-4012-9FD1-E7385608ED85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756FF-A5A1-415B-995C-B13F243078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E10B0-148A-4012-9FD1-E7385608ED85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756FF-A5A1-415B-995C-B13F243078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E10B0-148A-4012-9FD1-E7385608ED85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756FF-A5A1-415B-995C-B13F243078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E10B0-148A-4012-9FD1-E7385608ED85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756FF-A5A1-415B-995C-B13F243078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E10B0-148A-4012-9FD1-E7385608ED85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756FF-A5A1-415B-995C-B13F243078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E10B0-148A-4012-9FD1-E7385608ED85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756FF-A5A1-415B-995C-B13F243078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E10B0-148A-4012-9FD1-E7385608ED85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D756FF-A5A1-415B-995C-B13F243078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FE10B0-148A-4012-9FD1-E7385608ED85}" type="datetimeFigureOut">
              <a:rPr lang="ru-RU" smtClean="0"/>
              <a:pPr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D756FF-A5A1-415B-995C-B13F243078B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Классный час  </a:t>
            </a:r>
            <a:br>
              <a:rPr lang="ru-RU" dirty="0"/>
            </a:br>
            <a:r>
              <a:rPr lang="ru-RU" dirty="0"/>
              <a:t>«ЭТОТ  УДИВИТЕЛЬНЫЙ  КОСМОС…»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DNS\Desktop\космонавтика\к.3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" y="0"/>
            <a:ext cx="9105900" cy="8844632"/>
          </a:xfrm>
          <a:prstGeom prst="rect">
            <a:avLst/>
          </a:prstGeom>
          <a:noFill/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1259632" y="3097563"/>
            <a:ext cx="788436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       </a:t>
            </a:r>
            <a:r>
              <a:rPr kumimoji="0" lang="ru-RU" sz="4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                                                                 Классный час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    «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ЭТОТ  УДИВИТЕЛЬНЫЙ            КОСМОС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…»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DNS\Desktop\космонавтика\конкурс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568952" cy="60486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NS\Desktop\космонавтика\конкурс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DNS\Desktop\космонавтика\к.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DNS\Desktop\космонавтика\конкурс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8064896" cy="61926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DNS\Desktop\космонавтика\кк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9144000" cy="64807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4664"/>
            <a:ext cx="8496944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DNS\Desktop\космонавтика\кк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DNS\Desktop\космонавтика\к.4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9036496" cy="65527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DNS\Desktop\космонавтика\к.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8568952" cy="6336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DNS\Desktop\космонавтика\к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0"/>
            <a:ext cx="842493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DNS\Desktop\космонавтика\к.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NS\Desktop\космонавтика\щ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640960" cy="61926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DNS\Desktop\космонавтика\н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9" y="260648"/>
            <a:ext cx="8568952" cy="61926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DNS\Desktop\космонавтика\о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404664"/>
            <a:ext cx="8568952" cy="6336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DNS\Desktop\космонавтика\кк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0375" y="-192088"/>
            <a:ext cx="10064750" cy="72421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DNS\Desktop\космонавтика\кк5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280920" cy="62646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DNS\Desktop\космонавтика\конкурс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568952" cy="6669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DNS\Desktop\космонавтика\к.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568952" cy="6336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DNS\Desktop\космонавтика\к.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8568952" cy="61926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DNS\Desktop\космонавтика\к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8640960" cy="62646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DNS\Desktop\космонавтика\к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8568952" cy="6336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NS\Desktop\космонавтика\д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8424936" cy="64807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DNS\Desktop\космонавтика\конкурс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640959" cy="62646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DNS\Desktop\космонавтика\к.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2656"/>
            <a:ext cx="8568952" cy="6336704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DNS\Desktop\космонавтика\з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8424936" cy="61206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NS\Desktop\космонавтика\к.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DNS\Desktop\космонавтика\к.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DNS\Desktop\космонавтика\к.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DNS\Desktop\космонавтика\к.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DNS\Desktop\космонавтика\к.6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11</Words>
  <Application>Microsoft Office PowerPoint</Application>
  <PresentationFormat>Экран (4:3)</PresentationFormat>
  <Paragraphs>3</Paragraphs>
  <Slides>31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Классный час   «ЭТОТ  УДИВИТЕЛЬНЫЙ  КОСМОС…»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   «ЭТОТ  УДИВИТЕЛЬНЫЙ  КОСМОС…»</dc:title>
  <dc:creator>DNS</dc:creator>
  <cp:lastModifiedBy>DNS</cp:lastModifiedBy>
  <cp:revision>14</cp:revision>
  <dcterms:created xsi:type="dcterms:W3CDTF">2022-04-03T19:39:44Z</dcterms:created>
  <dcterms:modified xsi:type="dcterms:W3CDTF">2022-04-09T21:03:01Z</dcterms:modified>
</cp:coreProperties>
</file>