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97" r:id="rId3"/>
    <p:sldId id="259" r:id="rId4"/>
    <p:sldId id="260" r:id="rId5"/>
    <p:sldId id="258" r:id="rId6"/>
    <p:sldId id="262" r:id="rId7"/>
    <p:sldId id="263" r:id="rId8"/>
    <p:sldId id="264" r:id="rId9"/>
    <p:sldId id="265" r:id="rId10"/>
    <p:sldId id="266" r:id="rId11"/>
    <p:sldId id="298" r:id="rId12"/>
    <p:sldId id="267" r:id="rId13"/>
    <p:sldId id="269" r:id="rId14"/>
    <p:sldId id="272" r:id="rId15"/>
    <p:sldId id="270" r:id="rId16"/>
    <p:sldId id="277" r:id="rId17"/>
    <p:sldId id="278" r:id="rId18"/>
    <p:sldId id="283" r:id="rId19"/>
    <p:sldId id="287" r:id="rId20"/>
    <p:sldId id="289" r:id="rId21"/>
    <p:sldId id="291" r:id="rId22"/>
    <p:sldId id="292" r:id="rId23"/>
    <p:sldId id="293" r:id="rId24"/>
    <p:sldId id="294" r:id="rId25"/>
    <p:sldId id="295" r:id="rId26"/>
    <p:sldId id="29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02DC7B2-17BB-4771-A624-73EA25BE60F5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E645BF2-B32B-49AD-B46E-6B92016261A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DC7B2-17BB-4771-A624-73EA25BE60F5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5BF2-B32B-49AD-B46E-6B9201626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DC7B2-17BB-4771-A624-73EA25BE60F5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5BF2-B32B-49AD-B46E-6B9201626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02DC7B2-17BB-4771-A624-73EA25BE60F5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645BF2-B32B-49AD-B46E-6B92016261A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02DC7B2-17BB-4771-A624-73EA25BE60F5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E645BF2-B32B-49AD-B46E-6B92016261A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DC7B2-17BB-4771-A624-73EA25BE60F5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5BF2-B32B-49AD-B46E-6B92016261A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DC7B2-17BB-4771-A624-73EA25BE60F5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5BF2-B32B-49AD-B46E-6B92016261A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2DC7B2-17BB-4771-A624-73EA25BE60F5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645BF2-B32B-49AD-B46E-6B92016261A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DC7B2-17BB-4771-A624-73EA25BE60F5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5BF2-B32B-49AD-B46E-6B9201626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02DC7B2-17BB-4771-A624-73EA25BE60F5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645BF2-B32B-49AD-B46E-6B92016261AA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2DC7B2-17BB-4771-A624-73EA25BE60F5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645BF2-B32B-49AD-B46E-6B92016261AA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02DC7B2-17BB-4771-A624-73EA25BE60F5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E645BF2-B32B-49AD-B46E-6B92016261A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41984" y="2348880"/>
            <a:ext cx="6172200" cy="1517554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ЗДОРОВЬЕСБЕРЕГАЮЩИЕ ТЕХНОЛОГИИ НА УРОКАХ</a:t>
            </a:r>
            <a:br>
              <a:rPr lang="ru-RU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           МУЗЫКИ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941168"/>
            <a:ext cx="5902424" cy="1408802"/>
          </a:xfrm>
        </p:spPr>
        <p:txBody>
          <a:bodyPr>
            <a:normAutofit fontScale="32500" lnSpcReduction="20000"/>
          </a:bodyPr>
          <a:lstStyle/>
          <a:p>
            <a:r>
              <a:rPr lang="ru-RU" sz="4900" dirty="0" smtClean="0"/>
              <a:t>                                                           </a:t>
            </a:r>
            <a:r>
              <a:rPr lang="ru-RU" sz="4900" dirty="0" smtClean="0">
                <a:solidFill>
                  <a:schemeClr val="bg2">
                    <a:lumMod val="25000"/>
                  </a:schemeClr>
                </a:solidFill>
              </a:rPr>
              <a:t>Учитель </a:t>
            </a:r>
            <a:r>
              <a:rPr lang="ru-RU" sz="4900" dirty="0" smtClean="0">
                <a:solidFill>
                  <a:schemeClr val="bg2">
                    <a:lumMod val="25000"/>
                  </a:schemeClr>
                </a:solidFill>
              </a:rPr>
              <a:t>музыки</a:t>
            </a:r>
          </a:p>
          <a:p>
            <a:r>
              <a:rPr lang="ru-RU" sz="4900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МБОУ ЦО №6 города Тулы</a:t>
            </a:r>
            <a:endParaRPr lang="ru-RU" sz="49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49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4900" dirty="0" smtClean="0">
                <a:solidFill>
                  <a:schemeClr val="bg2">
                    <a:lumMod val="25000"/>
                  </a:schemeClr>
                </a:solidFill>
              </a:rPr>
              <a:t>   </a:t>
            </a:r>
            <a:r>
              <a:rPr lang="ru-RU" sz="4900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</a:t>
            </a:r>
            <a:r>
              <a:rPr lang="ru-RU" sz="4900" dirty="0" smtClean="0">
                <a:solidFill>
                  <a:schemeClr val="bg2">
                    <a:lumMod val="25000"/>
                  </a:schemeClr>
                </a:solidFill>
              </a:rPr>
              <a:t>Климова </a:t>
            </a:r>
            <a:r>
              <a:rPr lang="ru-RU" sz="4900" dirty="0" smtClean="0">
                <a:solidFill>
                  <a:schemeClr val="bg2">
                    <a:lumMod val="25000"/>
                  </a:schemeClr>
                </a:solidFill>
              </a:rPr>
              <a:t>Ольга Александровна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9992" y="6349970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Тула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2021</a:t>
            </a:r>
            <a:endParaRPr lang="ru-RU" sz="16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44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2.РИТМОТЕРАПИЯ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7638"/>
            <a:ext cx="7467600" cy="330750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Музыкально- ритмические упражнения выполняют релаксационную функцию, помогают добиться эмоциональной разрядки, снять умственную перегрузку и утомление. Движение и танец , помимо того, </a:t>
            </a:r>
            <a:r>
              <a:rPr lang="ru-RU" dirty="0"/>
              <a:t>ч</a:t>
            </a:r>
            <a:r>
              <a:rPr lang="ru-RU" dirty="0" smtClean="0"/>
              <a:t>то снимают нервно-психическое напряжение, помогают школьнику быстро и легко подружиться с другими детьми, а также дают определенный психотерапевтический эффект.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4437112"/>
            <a:ext cx="5256584" cy="242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73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16632"/>
            <a:ext cx="7457256" cy="36004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Во время пения или слушания музыки использование разнообразных ритмических движений .Например-хлопки, приседания, притопы, </a:t>
            </a:r>
            <a:r>
              <a:rPr lang="ru-RU" dirty="0"/>
              <a:t>у</a:t>
            </a:r>
            <a:r>
              <a:rPr lang="ru-RU" dirty="0" smtClean="0"/>
              <a:t>дары по коленям, наклоны головы, взмахи и многое другое.</a:t>
            </a:r>
          </a:p>
          <a:p>
            <a:r>
              <a:rPr lang="ru-RU" dirty="0" smtClean="0"/>
              <a:t>Игра «Ритмическое эхо ». Педагог отмечает хлопками разнообразные ритмические рисунки. </a:t>
            </a:r>
            <a:r>
              <a:rPr lang="ru-RU" dirty="0" err="1" smtClean="0"/>
              <a:t>Дети,прослушав</a:t>
            </a:r>
            <a:r>
              <a:rPr lang="ru-RU" dirty="0" smtClean="0"/>
              <a:t> их стараются точно повторить эти ритмические фигуры как эхо.</a:t>
            </a:r>
          </a:p>
          <a:p>
            <a:r>
              <a:rPr lang="ru-RU" dirty="0" smtClean="0"/>
              <a:t>Игра «Узнай песню по ритму»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3789040"/>
            <a:ext cx="4320480" cy="283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47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3.Фольклорная арт- терапия.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7584" y="1417638"/>
            <a:ext cx="7097216" cy="309148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Русский песенный фольклор- это </a:t>
            </a:r>
            <a:r>
              <a:rPr lang="ru-RU" dirty="0" err="1" smtClean="0"/>
              <a:t>естественая</a:t>
            </a:r>
            <a:r>
              <a:rPr lang="ru-RU" dirty="0" smtClean="0"/>
              <a:t> система арт- терапии, включающая в себя извлечение звуком, </a:t>
            </a:r>
            <a:r>
              <a:rPr lang="ru-RU" dirty="0"/>
              <a:t>м</a:t>
            </a:r>
            <a:r>
              <a:rPr lang="ru-RU" dirty="0" smtClean="0"/>
              <a:t>узыкой , движением, драмой , рисунком, цветом и несущая скрытые инструкции по сохранению целостности человеческой </a:t>
            </a:r>
            <a:r>
              <a:rPr lang="ru-RU" dirty="0" err="1" smtClean="0"/>
              <a:t>личности.В</a:t>
            </a:r>
            <a:r>
              <a:rPr lang="ru-RU" dirty="0" smtClean="0"/>
              <a:t> фольклоре действительно есть врачующее начало.</a:t>
            </a:r>
          </a:p>
          <a:p>
            <a:r>
              <a:rPr lang="ru-RU" dirty="0" smtClean="0"/>
              <a:t>Традиционные детские песни развивают у детей не только музыкальный слух и </a:t>
            </a:r>
            <a:r>
              <a:rPr lang="ru-RU" dirty="0" err="1" smtClean="0"/>
              <a:t>память,но</a:t>
            </a:r>
            <a:r>
              <a:rPr lang="ru-RU" dirty="0" smtClean="0"/>
              <a:t> и легкие, дыхание, голосовой аппарат.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4221088"/>
            <a:ext cx="4355976" cy="244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1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4.ВОКАЛОТЕРАПИЯ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Пение оказывает благоприятное влияние на внутренние органы человека. В частности, на всю бронхолегочную систему. Оказывает массирующее действие гортани. Положительная динамика наблюдается и в лечении почек, сердца, щитовидной железы.</a:t>
            </a:r>
          </a:p>
          <a:p>
            <a:r>
              <a:rPr lang="ru-RU" dirty="0" smtClean="0"/>
              <a:t>Музыкальные интонации обладают  большой силой воздействия на мозг: диссонирующие- возбуждают, </a:t>
            </a:r>
            <a:r>
              <a:rPr lang="ru-RU" dirty="0" err="1" smtClean="0"/>
              <a:t>консонирующие</a:t>
            </a:r>
            <a:r>
              <a:rPr lang="ru-RU" dirty="0" smtClean="0"/>
              <a:t> - успокаивают.</a:t>
            </a:r>
          </a:p>
          <a:p>
            <a:r>
              <a:rPr lang="ru-RU" dirty="0" smtClean="0"/>
              <a:t>Сольное или хоровое пение способствует укреплению певческого аппарата, развивают дыхание.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339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Дыхательные и голосовые упражнения.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Качественное функционирование сердечно- сосудистой системы зависит от правильного подбора дыхательных и голосовых упражнений.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872" y="2881485"/>
            <a:ext cx="3587554" cy="358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35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	Исполнение песен несет в себе начало следующих видов тренинга: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и</a:t>
            </a:r>
            <a:r>
              <a:rPr lang="ru-RU" dirty="0" smtClean="0"/>
              <a:t>нтонационный;</a:t>
            </a:r>
          </a:p>
          <a:p>
            <a:r>
              <a:rPr lang="ru-RU" dirty="0"/>
              <a:t>д</a:t>
            </a:r>
            <a:r>
              <a:rPr lang="ru-RU" dirty="0" smtClean="0"/>
              <a:t>ыхательный;</a:t>
            </a:r>
          </a:p>
          <a:p>
            <a:r>
              <a:rPr lang="ru-RU" dirty="0"/>
              <a:t>д</a:t>
            </a:r>
            <a:r>
              <a:rPr lang="ru-RU" dirty="0" smtClean="0"/>
              <a:t>икционный;</a:t>
            </a:r>
          </a:p>
          <a:p>
            <a:r>
              <a:rPr lang="ru-RU" dirty="0"/>
              <a:t>о</a:t>
            </a:r>
            <a:r>
              <a:rPr lang="ru-RU" dirty="0" smtClean="0"/>
              <a:t>бразно-визуальный;</a:t>
            </a:r>
          </a:p>
          <a:p>
            <a:r>
              <a:rPr lang="ru-RU" dirty="0"/>
              <a:t>р</a:t>
            </a:r>
            <a:r>
              <a:rPr lang="ru-RU" dirty="0" smtClean="0"/>
              <a:t>итмический;</a:t>
            </a:r>
          </a:p>
          <a:p>
            <a:r>
              <a:rPr lang="ru-RU" dirty="0"/>
              <a:t>д</a:t>
            </a:r>
            <a:r>
              <a:rPr lang="ru-RU" dirty="0" smtClean="0"/>
              <a:t>вигательный.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6886" y="3645024"/>
            <a:ext cx="4700014" cy="264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00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Три направления влияния музыки на человека.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 духовный план человека</a:t>
            </a:r>
          </a:p>
          <a:p>
            <a:r>
              <a:rPr lang="ru-RU" dirty="0" smtClean="0"/>
              <a:t>На интеллект</a:t>
            </a:r>
          </a:p>
          <a:p>
            <a:r>
              <a:rPr lang="ru-RU" dirty="0" smtClean="0"/>
              <a:t>На физическое тело человека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2944006"/>
            <a:ext cx="6012160" cy="371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71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Влияние классической музыки</a:t>
            </a:r>
            <a:r>
              <a:rPr lang="ru-RU" dirty="0"/>
              <a:t>,</a:t>
            </a:r>
            <a:r>
              <a:rPr lang="ru-RU" dirty="0" smtClean="0"/>
              <a:t> </a:t>
            </a:r>
            <a:r>
              <a:rPr lang="ru-RU" dirty="0"/>
              <a:t>р</a:t>
            </a:r>
            <a:r>
              <a:rPr lang="ru-RU" dirty="0" smtClean="0"/>
              <a:t>егуляция психоэмоционального состояния детей.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 smtClean="0"/>
              <a:t>В.А.Моцарт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Произведения этого композитора полезно слушать перед </a:t>
            </a:r>
            <a:r>
              <a:rPr lang="ru-RU" dirty="0" err="1" smtClean="0"/>
              <a:t>экзаменами,тестами,где</a:t>
            </a:r>
            <a:r>
              <a:rPr lang="ru-RU" dirty="0" smtClean="0"/>
              <a:t> требуется творческое </a:t>
            </a:r>
            <a:r>
              <a:rPr lang="ru-RU" dirty="0" err="1" smtClean="0"/>
              <a:t>мышление.Они</a:t>
            </a:r>
            <a:r>
              <a:rPr lang="ru-RU" dirty="0" smtClean="0"/>
              <a:t> несут в себе мощный энергетический заряд, заряжают мозг, настраивают и заставляют стремиться к победе.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3904569"/>
            <a:ext cx="4427984" cy="2953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41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Духовная музыка </a:t>
            </a:r>
            <a:r>
              <a:rPr lang="ru-RU" dirty="0" err="1" smtClean="0"/>
              <a:t>С.Рахманинова,А.Архангельского,М.Бортнянского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Наполняет энергией , силой любви и восстанавливают внутреннее равновесие.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2578174"/>
            <a:ext cx="4104434" cy="40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76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Звон колоколов . Органная музыка.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Обладают оздоровительным эффектом.  Лечебное воздействие таких звуков заключается в настройке вибрации больных клеток организма на вибрации абсолютно здоровых, а также в освобождении от гнева, повышение иммунитета.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3780358"/>
            <a:ext cx="3806128" cy="286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10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548680"/>
            <a:ext cx="7467600" cy="244827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«Забота о человеческом здоровье, тем более здоровье ребенка-… это, прежде всего, забота о гармонической полноте всех физических и духовных сил, и венцом этой гармонии является радость творчества».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</a:t>
            </a:r>
            <a:r>
              <a:rPr lang="ru-RU" dirty="0" smtClean="0"/>
              <a:t>            </a:t>
            </a:r>
            <a:r>
              <a:rPr lang="ru-RU" dirty="0" err="1" smtClean="0"/>
              <a:t>В.А.Сухомлинский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708920"/>
            <a:ext cx="2957314" cy="402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93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Терапия творчеством.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С1 по 7 класс в уроки музыки входит инструментальное </a:t>
            </a:r>
            <a:r>
              <a:rPr lang="ru-RU" dirty="0" err="1" smtClean="0"/>
              <a:t>музицирование</a:t>
            </a:r>
            <a:r>
              <a:rPr lang="ru-RU" dirty="0" smtClean="0"/>
              <a:t>, которое благотворно влияет на здоровье учащихся.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2989656"/>
            <a:ext cx="5220072" cy="348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31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Танцевальные минутки.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Танцевальные движения под музыку.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536" y="2420888"/>
            <a:ext cx="6948264" cy="390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Инсценировка песни.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12792" y="1600200"/>
            <a:ext cx="7356415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75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Дыхательная гимнастика.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Надежное средство борьбы с усталостью напряжением и раздражительностью.</a:t>
            </a:r>
          </a:p>
          <a:p>
            <a:r>
              <a:rPr lang="ru-RU" dirty="0" smtClean="0"/>
              <a:t>Система оздоровления </a:t>
            </a:r>
            <a:r>
              <a:rPr lang="ru-RU" dirty="0" err="1" smtClean="0"/>
              <a:t>А.Н.Стрельниковой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ПРИМЕР «Ладошки»</a:t>
            </a:r>
          </a:p>
          <a:p>
            <a:r>
              <a:rPr lang="ru-RU" dirty="0" smtClean="0"/>
              <a:t>Встаньте прямо, согните ручки в локтях и покажите ладошки зрителю .Делайте короткие,  ритмичные вдохи носиком и одновременно сжимайте ладошки в кулачки(хватательные движения).Подряд сделайте 4 резких ритмичных вдоха носиком- неслышный выдох через рот. Плечи в момент вдоха неподвижны! Упражнение «Ладошки» можно делать стоя и сидя.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664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Улыбкотерапия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Помощником в создании доброжелательной атмосферы во время занятий и в коллективе в целом является- УЛЫБКА.</a:t>
            </a:r>
          </a:p>
          <a:p>
            <a:r>
              <a:rPr lang="ru-RU" dirty="0" smtClean="0"/>
              <a:t>Нет лучшей награды за труд учителя, как видеть своих учеников, счастливо улыбающихся и с радостью смотрящих в будущее</a:t>
            </a:r>
            <a:r>
              <a:rPr lang="ru-RU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53684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Применение </a:t>
            </a:r>
            <a:r>
              <a:rPr lang="ru-RU" dirty="0" err="1" smtClean="0"/>
              <a:t>здоровьесберегающих</a:t>
            </a:r>
            <a:r>
              <a:rPr lang="ru-RU" dirty="0" smtClean="0"/>
              <a:t> технологий на уроках музыки дает возможность решать одну из важных задач, стоящих перед современной школой-создание условий для сохранения здоровья учащихся.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Заключение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928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err="1" smtClean="0"/>
              <a:t>КоваленкоМ.В</a:t>
            </a:r>
            <a:r>
              <a:rPr lang="ru-RU" dirty="0" smtClean="0"/>
              <a:t>. Школа здоровья и </a:t>
            </a:r>
            <a:r>
              <a:rPr lang="ru-RU" dirty="0" err="1" smtClean="0"/>
              <a:t>развития.НовокузнецкМОУ</a:t>
            </a:r>
            <a:r>
              <a:rPr lang="ru-RU" dirty="0" smtClean="0"/>
              <a:t> ДПО ИПК,2007.(Образование и здоровье)</a:t>
            </a:r>
          </a:p>
          <a:p>
            <a:r>
              <a:rPr lang="ru-RU" dirty="0" smtClean="0"/>
              <a:t>Музыка в школе (3- 2005)ст. </a:t>
            </a:r>
            <a:r>
              <a:rPr lang="ru-RU" dirty="0" err="1" smtClean="0"/>
              <a:t>Е.А.Лобанова»Возможности</a:t>
            </a:r>
            <a:r>
              <a:rPr lang="ru-RU" dirty="0" smtClean="0"/>
              <a:t> урока как средства реализации </a:t>
            </a:r>
            <a:r>
              <a:rPr lang="ru-RU" dirty="0" err="1" smtClean="0"/>
              <a:t>здоровьесберегающих</a:t>
            </a:r>
            <a:r>
              <a:rPr lang="ru-RU" dirty="0" smtClean="0"/>
              <a:t> технологий»</a:t>
            </a:r>
          </a:p>
          <a:p>
            <a:r>
              <a:rPr lang="ru-RU" dirty="0" smtClean="0"/>
              <a:t>Ковалько </a:t>
            </a:r>
            <a:r>
              <a:rPr lang="ru-RU" dirty="0" err="1" smtClean="0"/>
              <a:t>В.И.Здоровьесберегающие</a:t>
            </a:r>
            <a:r>
              <a:rPr lang="ru-RU" dirty="0" smtClean="0"/>
              <a:t> технологии.- Москва, «ВАКО»,2004г.</a:t>
            </a:r>
          </a:p>
          <a:p>
            <a:r>
              <a:rPr lang="ru-RU" dirty="0" err="1" smtClean="0"/>
              <a:t>ЛобановаЕ.А</a:t>
            </a:r>
            <a:r>
              <a:rPr lang="ru-RU" dirty="0" smtClean="0"/>
              <a:t>. «Возможности урока как средства реализации </a:t>
            </a:r>
            <a:r>
              <a:rPr lang="ru-RU" dirty="0" err="1" smtClean="0"/>
              <a:t>здоровьесберегающих</a:t>
            </a:r>
            <a:r>
              <a:rPr lang="ru-RU" dirty="0" smtClean="0"/>
              <a:t> технологий».</a:t>
            </a:r>
          </a:p>
          <a:p>
            <a:r>
              <a:rPr lang="ru-RU" dirty="0" smtClean="0"/>
              <a:t>Замятина Т.А. «Современный урок музыки», уч. мет. Пособие-М., «Глобус»-2010 г.</a:t>
            </a:r>
          </a:p>
          <a:p>
            <a:r>
              <a:rPr lang="ru-RU" dirty="0" smtClean="0"/>
              <a:t>Критская </a:t>
            </a:r>
            <a:r>
              <a:rPr lang="ru-RU" dirty="0" err="1" smtClean="0"/>
              <a:t>Е.Д.,Школяр</a:t>
            </a:r>
            <a:r>
              <a:rPr lang="ru-RU" dirty="0" smtClean="0"/>
              <a:t> </a:t>
            </a:r>
            <a:r>
              <a:rPr lang="ru-RU" dirty="0" err="1" smtClean="0"/>
              <a:t>Л.В.»Традиции</a:t>
            </a:r>
            <a:r>
              <a:rPr lang="ru-RU" dirty="0" smtClean="0"/>
              <a:t> и новаторство в музыкально- эстетическом образовании»., </a:t>
            </a:r>
            <a:r>
              <a:rPr lang="ru-RU" dirty="0" err="1" smtClean="0"/>
              <a:t>М.,Флинта</a:t>
            </a:r>
            <a:r>
              <a:rPr lang="ru-RU" dirty="0" smtClean="0"/>
              <a:t>, 1999г.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054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88640"/>
            <a:ext cx="6305128" cy="13010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Цель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</a:rPr>
              <a:t>здоровьесберегающих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образовательных технологий</a:t>
            </a:r>
            <a:b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                   обучения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- обеспечить школьнику возможность сохранения здоровья за период обучения в школе;</a:t>
            </a:r>
          </a:p>
          <a:p>
            <a:pPr>
              <a:buFontTx/>
              <a:buChar char="-"/>
            </a:pPr>
            <a:r>
              <a:rPr lang="ru-RU" dirty="0" smtClean="0"/>
              <a:t>- сформировать у него необходимые знания, умения и навыки по здоровому образу жизни;</a:t>
            </a:r>
          </a:p>
          <a:p>
            <a:pPr>
              <a:buFontTx/>
              <a:buChar char="-"/>
            </a:pPr>
            <a:r>
              <a:rPr lang="ru-RU" dirty="0" smtClean="0"/>
              <a:t>- научить использовать полученные знания в повседневной жизни.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386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6521152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Искусство  здоровой жизни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Ребенок должен овладеть искусством здоровой жизни. Это понятие включает в себя:</a:t>
            </a:r>
          </a:p>
          <a:p>
            <a:pPr marL="0" indent="0">
              <a:buNone/>
            </a:pPr>
            <a:r>
              <a:rPr lang="ru-RU" dirty="0" smtClean="0"/>
              <a:t>-режим труда и отдыха;</a:t>
            </a:r>
          </a:p>
          <a:p>
            <a:pPr marL="0" indent="0">
              <a:buNone/>
            </a:pPr>
            <a:r>
              <a:rPr lang="ru-RU" dirty="0" smtClean="0"/>
              <a:t>-физическая активность;</a:t>
            </a:r>
          </a:p>
          <a:p>
            <a:pPr marL="0" indent="0">
              <a:buNone/>
            </a:pPr>
            <a:r>
              <a:rPr lang="ru-RU" dirty="0" smtClean="0"/>
              <a:t>-психогигиена и </a:t>
            </a:r>
            <a:r>
              <a:rPr lang="ru-RU" dirty="0" err="1" smtClean="0"/>
              <a:t>психопрофилактика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-создание благополучной для школьника окружающей среды.</a:t>
            </a:r>
          </a:p>
          <a:p>
            <a:pPr marL="0" indent="0">
              <a:buNone/>
            </a:pPr>
            <a:r>
              <a:rPr lang="ru-RU" dirty="0" smtClean="0"/>
              <a:t>Здоровье- это не только отсутствие болезней и физических дефектов, но и состояние полного физического, духовного и социального благополучия.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682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 Концепции содержания образовательной области «Искусство» в 12- летней школе определена одна из основных задач уроков музыки:</a:t>
            </a:r>
          </a:p>
          <a:p>
            <a:r>
              <a:rPr lang="ru-RU" dirty="0" smtClean="0"/>
              <a:t>Снимать нервно- психические перегрузки;</a:t>
            </a:r>
          </a:p>
          <a:p>
            <a:r>
              <a:rPr lang="ru-RU" dirty="0" smtClean="0"/>
              <a:t>Восстанавливать положительный эмоционально-энергетический тонус учащихся</a:t>
            </a:r>
          </a:p>
          <a:p>
            <a:pPr marL="0" indent="0">
              <a:buNone/>
            </a:pPr>
            <a:r>
              <a:rPr lang="ru-RU" dirty="0" smtClean="0"/>
              <a:t>Организация </a:t>
            </a:r>
            <a:r>
              <a:rPr lang="ru-RU" dirty="0" err="1" smtClean="0"/>
              <a:t>здоровьесберегающего</a:t>
            </a:r>
            <a:r>
              <a:rPr lang="ru-RU" dirty="0" smtClean="0"/>
              <a:t> пространства  на уроках музыки носит комплексный </a:t>
            </a:r>
            <a:r>
              <a:rPr lang="ru-RU" dirty="0" err="1" smtClean="0"/>
              <a:t>характер.Она</a:t>
            </a:r>
            <a:r>
              <a:rPr lang="ru-RU" dirty="0" smtClean="0"/>
              <a:t> помогает решить важнейшие задачи- сохранить здоровье </a:t>
            </a:r>
            <a:r>
              <a:rPr lang="ru-RU" dirty="0" err="1" smtClean="0"/>
              <a:t>ребенка,приучить</a:t>
            </a:r>
            <a:r>
              <a:rPr lang="ru-RU" dirty="0" smtClean="0"/>
              <a:t> его к активной и здоровой жизни.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078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69532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Создание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</a:rPr>
              <a:t>здоровьесберегающего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пространства на уроках музыки.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Соблюдение санитарно-гигиенических норм (температура, свежесть воздуха, освещение класса и доски).</a:t>
            </a:r>
          </a:p>
          <a:p>
            <a:r>
              <a:rPr lang="ru-RU" dirty="0" smtClean="0"/>
              <a:t>Подача учебного материала на все каналы восприятия, с опорой на ведущую модальность ребенка( </a:t>
            </a:r>
            <a:r>
              <a:rPr lang="ru-RU" dirty="0" err="1" smtClean="0"/>
              <a:t>аудиалы</a:t>
            </a:r>
            <a:r>
              <a:rPr lang="ru-RU" dirty="0" smtClean="0"/>
              <a:t>, </a:t>
            </a:r>
            <a:r>
              <a:rPr lang="ru-RU" dirty="0" err="1" smtClean="0"/>
              <a:t>визуалы</a:t>
            </a:r>
            <a:r>
              <a:rPr lang="ru-RU" dirty="0"/>
              <a:t>,</a:t>
            </a:r>
            <a:r>
              <a:rPr lang="ru-RU" dirty="0" smtClean="0"/>
              <a:t> </a:t>
            </a:r>
            <a:r>
              <a:rPr lang="ru-RU" dirty="0" err="1"/>
              <a:t>к</a:t>
            </a:r>
            <a:r>
              <a:rPr lang="ru-RU" dirty="0" err="1" smtClean="0"/>
              <a:t>инестетики</a:t>
            </a:r>
            <a:r>
              <a:rPr lang="ru-RU" dirty="0" smtClean="0"/>
              <a:t>).</a:t>
            </a:r>
          </a:p>
          <a:p>
            <a:r>
              <a:rPr lang="ru-RU" dirty="0" smtClean="0"/>
              <a:t>Организация обучения в режиме «динамических пауз».</a:t>
            </a:r>
          </a:p>
          <a:p>
            <a:r>
              <a:rPr lang="ru-RU" dirty="0" smtClean="0"/>
              <a:t>Рациональная смена видов деятельности (слушание музыки, пение , </a:t>
            </a:r>
            <a:r>
              <a:rPr lang="ru-RU" dirty="0"/>
              <a:t>и</a:t>
            </a:r>
            <a:r>
              <a:rPr lang="ru-RU" dirty="0" smtClean="0"/>
              <a:t>нструментальное </a:t>
            </a:r>
            <a:r>
              <a:rPr lang="ru-RU" dirty="0" err="1" smtClean="0"/>
              <a:t>музицирование</a:t>
            </a:r>
            <a:r>
              <a:rPr lang="ru-RU" dirty="0" smtClean="0"/>
              <a:t>, музыкально- пластические движения, </a:t>
            </a:r>
            <a:r>
              <a:rPr lang="ru-RU" dirty="0"/>
              <a:t>д</a:t>
            </a:r>
            <a:r>
              <a:rPr lang="ru-RU" dirty="0" smtClean="0"/>
              <a:t>раматизация музыкальных </a:t>
            </a:r>
            <a:r>
              <a:rPr lang="ru-RU" dirty="0" err="1" smtClean="0"/>
              <a:t>призведений,творческие</a:t>
            </a:r>
            <a:r>
              <a:rPr lang="ru-RU" dirty="0" smtClean="0"/>
              <a:t> задания).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72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467600" cy="6213304"/>
          </a:xfrm>
        </p:spPr>
        <p:txBody>
          <a:bodyPr/>
          <a:lstStyle/>
          <a:p>
            <a:r>
              <a:rPr lang="ru-RU" dirty="0" smtClean="0"/>
              <a:t>Индивидуальные, парные , групповые виды работ.</a:t>
            </a:r>
          </a:p>
          <a:p>
            <a:r>
              <a:rPr lang="ru-RU" dirty="0" smtClean="0"/>
              <a:t>Длительность применения ТСО с соответствии с гигиеническими нормами.</a:t>
            </a:r>
          </a:p>
          <a:p>
            <a:r>
              <a:rPr lang="ru-RU" dirty="0" smtClean="0"/>
              <a:t>Наличие в содержательной части урока следующих позиций: формирование отношения к человеку и его здоровью, как к ценности, выработка понимания сущности здорового образа жизни, создание потребности  в здоровом образе жизни и т.д. Мотивация на сохранение и укрепление собственного здоровья.</a:t>
            </a:r>
          </a:p>
          <a:p>
            <a:r>
              <a:rPr lang="ru-RU" dirty="0" smtClean="0"/>
              <a:t>Благоприятный психологический климат на уроке(психогигиена и </a:t>
            </a:r>
            <a:r>
              <a:rPr lang="ru-RU" dirty="0" err="1" smtClean="0"/>
              <a:t>психопрофилактика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38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err="1" smtClean="0"/>
              <a:t>Логоритмика</a:t>
            </a:r>
            <a:r>
              <a:rPr lang="ru-RU" dirty="0" smtClean="0"/>
              <a:t>, </a:t>
            </a:r>
            <a:r>
              <a:rPr lang="ru-RU" dirty="0" err="1" smtClean="0"/>
              <a:t>ритмотерапия</a:t>
            </a:r>
            <a:r>
              <a:rPr lang="ru-RU" dirty="0" smtClean="0"/>
              <a:t>, </a:t>
            </a:r>
            <a:r>
              <a:rPr lang="ru-RU" dirty="0" err="1" smtClean="0"/>
              <a:t>вокалотерапия</a:t>
            </a:r>
            <a:r>
              <a:rPr lang="ru-RU" dirty="0" smtClean="0"/>
              <a:t>, музыкально-рациональная психотерапия, фольклорная арт- терапия, терапия творчеством.</a:t>
            </a:r>
          </a:p>
          <a:p>
            <a:r>
              <a:rPr lang="ru-RU" dirty="0" smtClean="0"/>
              <a:t>Использование игровых технологий.</a:t>
            </a:r>
          </a:p>
          <a:p>
            <a:r>
              <a:rPr lang="ru-RU" dirty="0" smtClean="0"/>
              <a:t>Дыхательная гимнастика </a:t>
            </a:r>
            <a:r>
              <a:rPr lang="ru-RU" dirty="0" err="1" smtClean="0"/>
              <a:t>А.Н.Стрельниковой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372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1.ЛОГОРИТМИЧЕСКАЯ ГИМНАСТИКА.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7638"/>
            <a:ext cx="7467600" cy="294746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Это форма активного отдыха, благоприятная для снятия напряжения после долгого сидения. Кратковременные физические упражнения под музыку, </a:t>
            </a:r>
            <a:r>
              <a:rPr lang="ru-RU" dirty="0"/>
              <a:t>в</a:t>
            </a:r>
            <a:r>
              <a:rPr lang="ru-RU" dirty="0" smtClean="0"/>
              <a:t>ызывая возбуждение других отделов мозга, усиливают кровообращение и создают  благоприятные условия отдыха для ранее возбужденных отделов. После такого короткого , активного отдыха внимание детей повышается, а восприятие учебного материала улучшается.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365104"/>
            <a:ext cx="7715200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21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2">
      <a:dk1>
        <a:sysClr val="windowText" lastClr="000000"/>
      </a:dk1>
      <a:lt1>
        <a:srgbClr val="E5F5D7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9245</TotalTime>
  <Words>1058</Words>
  <Application>Microsoft Office PowerPoint</Application>
  <PresentationFormat>Экран (4:3)</PresentationFormat>
  <Paragraphs>92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Century Schoolbook</vt:lpstr>
      <vt:lpstr>Wingdings</vt:lpstr>
      <vt:lpstr>Wingdings 2</vt:lpstr>
      <vt:lpstr>Эркер</vt:lpstr>
      <vt:lpstr>ЗДОРОВЬЕСБЕРЕГАЮЩИЕ ТЕХНОЛОГИИ НА УРОКАХ                   МУЗЫКИ</vt:lpstr>
      <vt:lpstr>Презентация PowerPoint</vt:lpstr>
      <vt:lpstr>Цель здоровьесберегающих образовательных технологий                      обучения</vt:lpstr>
      <vt:lpstr>Искусство  здоровой жизни</vt:lpstr>
      <vt:lpstr>Презентация PowerPoint</vt:lpstr>
      <vt:lpstr>Создание здоровьесберегающего пространства на уроках музыки.</vt:lpstr>
      <vt:lpstr>Презентация PowerPoint</vt:lpstr>
      <vt:lpstr>Презентация PowerPoint</vt:lpstr>
      <vt:lpstr> 1.ЛОГОРИТМИЧЕСКАЯ ГИМНАСТИКА.</vt:lpstr>
      <vt:lpstr>2.РИТМОТЕРАПИЯ</vt:lpstr>
      <vt:lpstr>Презентация PowerPoint</vt:lpstr>
      <vt:lpstr>3.Фольклорная арт- терапия.</vt:lpstr>
      <vt:lpstr>4.ВОКАЛОТЕРАПИЯ</vt:lpstr>
      <vt:lpstr>Дыхательные и голосовые упражнения.</vt:lpstr>
      <vt:lpstr> Исполнение песен несет в себе начало следующих видов тренинга:</vt:lpstr>
      <vt:lpstr>Три направления влияния музыки на человека.</vt:lpstr>
      <vt:lpstr>Влияние классической музыки, регуляция психоэмоционального состояния детей.</vt:lpstr>
      <vt:lpstr>Духовная музыка С.Рахманинова,А.Архангельского,М.Бортнянского.</vt:lpstr>
      <vt:lpstr>Звон колоколов . Органная музыка.</vt:lpstr>
      <vt:lpstr>Терапия творчеством.</vt:lpstr>
      <vt:lpstr>Танцевальные минутки.</vt:lpstr>
      <vt:lpstr>Инсценировка песни.</vt:lpstr>
      <vt:lpstr>Дыхательная гимнастика.</vt:lpstr>
      <vt:lpstr>Улыбкотерапия</vt:lpstr>
      <vt:lpstr>                    Заключение</vt:lpstr>
      <vt:lpstr>Литература</vt:lpstr>
    </vt:vector>
  </TitlesOfParts>
  <Company>Basik Partner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ЗДОРОВЬЕСБЕРЕГАЮЩИЕ ТЕХНОЛОГИИ НА УРОКАХ МУЗЫКИ</dc:title>
  <dc:creator>lada</dc:creator>
  <cp:lastModifiedBy>Ольга</cp:lastModifiedBy>
  <cp:revision>51</cp:revision>
  <dcterms:created xsi:type="dcterms:W3CDTF">2013-11-08T17:12:14Z</dcterms:created>
  <dcterms:modified xsi:type="dcterms:W3CDTF">2022-03-30T18:26:51Z</dcterms:modified>
</cp:coreProperties>
</file>