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78" r:id="rId12"/>
    <p:sldId id="269" r:id="rId13"/>
    <p:sldId id="271" r:id="rId14"/>
    <p:sldId id="272" r:id="rId15"/>
    <p:sldId id="268" r:id="rId16"/>
    <p:sldId id="270" r:id="rId17"/>
    <p:sldId id="276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D21A6-70DE-4DBC-8D59-BB5EA113EBD6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48236-71DA-47B6-8BFE-E3B7C47FBE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D21A6-70DE-4DBC-8D59-BB5EA113EBD6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48236-71DA-47B6-8BFE-E3B7C47FBE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D21A6-70DE-4DBC-8D59-BB5EA113EBD6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48236-71DA-47B6-8BFE-E3B7C47FBE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D21A6-70DE-4DBC-8D59-BB5EA113EBD6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48236-71DA-47B6-8BFE-E3B7C47FBE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D21A6-70DE-4DBC-8D59-BB5EA113EBD6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48236-71DA-47B6-8BFE-E3B7C47FBE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D21A6-70DE-4DBC-8D59-BB5EA113EBD6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48236-71DA-47B6-8BFE-E3B7C47FBE6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D21A6-70DE-4DBC-8D59-BB5EA113EBD6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48236-71DA-47B6-8BFE-E3B7C47FBE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D21A6-70DE-4DBC-8D59-BB5EA113EBD6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48236-71DA-47B6-8BFE-E3B7C47FBE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D21A6-70DE-4DBC-8D59-BB5EA113EBD6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48236-71DA-47B6-8BFE-E3B7C47FBE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D21A6-70DE-4DBC-8D59-BB5EA113EBD6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2548236-71DA-47B6-8BFE-E3B7C47FBE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D21A6-70DE-4DBC-8D59-BB5EA113EBD6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48236-71DA-47B6-8BFE-E3B7C47FBE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D12D21A6-70DE-4DBC-8D59-BB5EA113EBD6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32548236-71DA-47B6-8BFE-E3B7C47FBE6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620688"/>
            <a:ext cx="8064896" cy="59766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Тема урока «Угол. Виды углов»</a:t>
            </a:r>
          </a:p>
          <a:p>
            <a:pPr algn="ctr"/>
            <a:r>
              <a:rPr lang="ru-RU" sz="3200" b="1" dirty="0" smtClean="0"/>
              <a:t>3 класс</a:t>
            </a:r>
          </a:p>
          <a:p>
            <a:pPr algn="ctr"/>
            <a:endParaRPr lang="ru-RU" sz="3200" b="1" dirty="0"/>
          </a:p>
          <a:p>
            <a:pPr algn="ctr"/>
            <a:endParaRPr lang="ru-RU" sz="3200" b="1" dirty="0" smtClean="0"/>
          </a:p>
          <a:p>
            <a:pPr algn="ctr"/>
            <a:endParaRPr lang="ru-RU" sz="3200" b="1" dirty="0" smtClean="0"/>
          </a:p>
          <a:p>
            <a:pPr algn="r"/>
            <a:r>
              <a:rPr lang="ru-RU" sz="3200" b="1" dirty="0" smtClean="0"/>
              <a:t>Учитель: Белякова Н.Ю.</a:t>
            </a:r>
          </a:p>
          <a:p>
            <a:pPr algn="ctr"/>
            <a:endParaRPr lang="ru-RU" sz="3200" b="1" dirty="0"/>
          </a:p>
          <a:p>
            <a:pPr algn="ctr"/>
            <a:endParaRPr lang="ru-RU" sz="3200" b="1" dirty="0" smtClean="0"/>
          </a:p>
          <a:p>
            <a:pPr algn="ctr"/>
            <a:r>
              <a:rPr lang="ru-RU" sz="3200" b="1" dirty="0"/>
              <a:t>г</a:t>
            </a:r>
            <a:r>
              <a:rPr lang="ru-RU" sz="3200" b="1" dirty="0" smtClean="0"/>
              <a:t>. Череповец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8758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Обозначение угла</a:t>
            </a:r>
            <a:endParaRPr lang="ru-RU" dirty="0"/>
          </a:p>
        </p:txBody>
      </p:sp>
      <p:pic>
        <p:nvPicPr>
          <p:cNvPr id="1030" name="Picture 6" descr="C:\Users\home\Desktop\207161_html_790b4dc0[1]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97590"/>
            <a:ext cx="2619048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home\Desktop\img5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494" y="1102485"/>
            <a:ext cx="3788934" cy="189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43808" y="2708920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1102485"/>
            <a:ext cx="432048" cy="310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3212976"/>
            <a:ext cx="27363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О</a:t>
            </a:r>
            <a:endParaRPr lang="ru-RU" sz="3200" dirty="0">
              <a:solidFill>
                <a:srgbClr val="FF0000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1475656" y="3717032"/>
            <a:ext cx="415819" cy="2160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475656" y="3933056"/>
            <a:ext cx="41581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5148064" y="3703648"/>
            <a:ext cx="35383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АВС   или      СВА</a:t>
            </a:r>
          </a:p>
          <a:p>
            <a:pPr algn="ctr"/>
            <a:endParaRPr lang="ru-RU" sz="3200" dirty="0">
              <a:solidFill>
                <a:srgbClr val="FF0000"/>
              </a:solidFill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V="1">
            <a:off x="4834057" y="3690788"/>
            <a:ext cx="415818" cy="28803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834057" y="3976639"/>
            <a:ext cx="41581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7236296" y="3978820"/>
            <a:ext cx="41581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7236296" y="3717032"/>
            <a:ext cx="415819" cy="26464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586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541863" cy="6406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4786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Виды углов</a:t>
            </a:r>
            <a:endParaRPr lang="ru-RU" dirty="0"/>
          </a:p>
        </p:txBody>
      </p:sp>
      <p:pic>
        <p:nvPicPr>
          <p:cNvPr id="4098" name="Picture 2" descr="C:\Users\home\Desktop\0008-008-Prjamoj-ugol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0728"/>
            <a:ext cx="7524253" cy="5643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786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home\Desktop\0010-010-Ostryj-ugol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12124"/>
            <a:ext cx="7596261" cy="5697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1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home\Desktop\0009-009-Tupoj-ugol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2656"/>
            <a:ext cx="7548255" cy="566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34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Виды углов</a:t>
            </a:r>
            <a:endParaRPr lang="ru-RU" dirty="0"/>
          </a:p>
        </p:txBody>
      </p:sp>
      <p:pic>
        <p:nvPicPr>
          <p:cNvPr id="2050" name="Picture 2" descr="C:\Users\home\Desktop\img12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6"/>
            <a:ext cx="7308229" cy="5481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2555776" y="2996952"/>
                <a:ext cx="792088" cy="57606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54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</m:oMath>
                  </m:oMathPara>
                </a14:m>
                <a:endParaRPr lang="ru-RU" sz="5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2996952"/>
                <a:ext cx="792088" cy="57606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5508104" y="3068960"/>
                <a:ext cx="576064" cy="57606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54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</m:oMath>
                  </m:oMathPara>
                </a14:m>
                <a:endParaRPr lang="ru-RU" sz="5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8104" y="3068960"/>
                <a:ext cx="576064" cy="576064"/>
              </a:xfrm>
              <a:prstGeom prst="rect">
                <a:avLst/>
              </a:prstGeom>
              <a:blipFill rotWithShape="1">
                <a:blip r:embed="rId4"/>
                <a:stretch>
                  <a:fillRect l="-212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231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65760"/>
            <a:ext cx="8424936" cy="548640"/>
          </a:xfrm>
        </p:spPr>
        <p:txBody>
          <a:bodyPr/>
          <a:lstStyle/>
          <a:p>
            <a:pPr algn="ctr"/>
            <a:r>
              <a:rPr lang="ru-RU" sz="2400" b="1" dirty="0" smtClean="0"/>
              <a:t>Запишите названия данных углов в порядке </a:t>
            </a:r>
            <a:br>
              <a:rPr lang="ru-RU" sz="2400" b="1" dirty="0" smtClean="0"/>
            </a:b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1 вариант – увеличения          2 вариант - уменьшения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115616" y="1844824"/>
            <a:ext cx="0" cy="144016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1115616" y="3284984"/>
            <a:ext cx="136815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059832" y="1124744"/>
            <a:ext cx="432048" cy="115212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3497766" y="2276872"/>
            <a:ext cx="1002226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292080" y="1340768"/>
            <a:ext cx="0" cy="144016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5292080" y="1433699"/>
            <a:ext cx="432048" cy="134722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3283447" y="4293096"/>
            <a:ext cx="1216545" cy="43204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7092280" y="3086347"/>
            <a:ext cx="864096" cy="80947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7092280" y="2455662"/>
            <a:ext cx="0" cy="144016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267744" y="4149080"/>
            <a:ext cx="1008112" cy="57606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1475656" y="3491084"/>
            <a:ext cx="432048" cy="404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067423" y="4780915"/>
            <a:ext cx="432048" cy="404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6876256" y="4149080"/>
            <a:ext cx="432048" cy="404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5048406" y="3082615"/>
            <a:ext cx="432048" cy="404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447854" y="2780928"/>
            <a:ext cx="432048" cy="404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3459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Итог     Урока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57224" y="1000108"/>
            <a:ext cx="7520940" cy="239981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sz="2800" dirty="0" smtClean="0"/>
              <a:t>Для чего мы выполняли работу на уроке?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Какую цель ставили перед собой?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За что похвалите себя на уроке?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Чья работа на уроке вам понравилась?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00100" y="3500438"/>
            <a:ext cx="6786610" cy="1500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79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3900008"/>
          </a:xfrm>
        </p:spPr>
        <p:txBody>
          <a:bodyPr/>
          <a:lstStyle/>
          <a:p>
            <a:r>
              <a:rPr lang="ru-RU" sz="4800" dirty="0" smtClean="0">
                <a:solidFill>
                  <a:srgbClr val="FF0000"/>
                </a:solidFill>
              </a:rPr>
              <a:t>У – УМНЫЕ</a:t>
            </a:r>
          </a:p>
          <a:p>
            <a:r>
              <a:rPr lang="ru-RU" sz="4800" dirty="0" smtClean="0">
                <a:solidFill>
                  <a:srgbClr val="FF0000"/>
                </a:solidFill>
              </a:rPr>
              <a:t>Г – ГРАМОТНЫЕ</a:t>
            </a:r>
          </a:p>
          <a:p>
            <a:r>
              <a:rPr lang="ru-RU" sz="4800" dirty="0" smtClean="0">
                <a:solidFill>
                  <a:srgbClr val="FF0000"/>
                </a:solidFill>
              </a:rPr>
              <a:t>О- ОРГАНИЗОВАННЫЕ</a:t>
            </a:r>
          </a:p>
          <a:p>
            <a:r>
              <a:rPr lang="ru-RU" sz="4800" dirty="0" smtClean="0">
                <a:solidFill>
                  <a:srgbClr val="FF0000"/>
                </a:solidFill>
              </a:rPr>
              <a:t>Л- ЛЮБОЗНАТЕЛЬНЫЕ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244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home\Desktop\Endesa-Pavilion-4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8208912" cy="5467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892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home\Desktop\arhitekturnoe_osteclenie_130114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7776863" cy="5856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016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home\Desktop\Новый%20рисунок%20(15)[1]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7585564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86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home\Desktop\IMG_7404-683x1024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8640"/>
            <a:ext cx="4949381" cy="742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457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home\Desktop\1wl830f2bqqa0f3u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94166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737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home\Desktop\masha-i-medved(4)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108640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78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home\Desktop\27254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32656"/>
            <a:ext cx="7741938" cy="5804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82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Построение угла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707904" y="2924944"/>
            <a:ext cx="144016" cy="14401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3754798" y="1772816"/>
            <a:ext cx="1897322" cy="1175653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792716" y="3011382"/>
            <a:ext cx="2291452" cy="7056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979712" y="2924944"/>
            <a:ext cx="1656184" cy="43928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Вершина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67944" y="3717069"/>
            <a:ext cx="1800200" cy="360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Сторона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35896" y="1772816"/>
            <a:ext cx="13025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Сторона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99592" y="5085184"/>
            <a:ext cx="7416824" cy="122413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УГОЛ – это геометрическая фигура, образованная двумя лучами, исходящими из одной точки 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00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TM02455596[[fn=Весна]]</Template>
  <TotalTime>213</TotalTime>
  <Words>103</Words>
  <Application>Microsoft Office PowerPoint</Application>
  <PresentationFormat>Экран (4:3)</PresentationFormat>
  <Paragraphs>37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Углы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Построение угла</vt:lpstr>
      <vt:lpstr>Обозначение угла</vt:lpstr>
      <vt:lpstr>Презентация PowerPoint</vt:lpstr>
      <vt:lpstr>Виды углов</vt:lpstr>
      <vt:lpstr>Презентация PowerPoint</vt:lpstr>
      <vt:lpstr>Презентация PowerPoint</vt:lpstr>
      <vt:lpstr>Виды углов</vt:lpstr>
      <vt:lpstr>Запишите названия данных углов в порядке  1 вариант – увеличения          2 вариант - уменьшения</vt:lpstr>
      <vt:lpstr>Итог     Урока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20</cp:revision>
  <dcterms:created xsi:type="dcterms:W3CDTF">2016-03-20T07:49:38Z</dcterms:created>
  <dcterms:modified xsi:type="dcterms:W3CDTF">2021-11-16T18:09:58Z</dcterms:modified>
</cp:coreProperties>
</file>