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642BC-B504-444E-A728-5537C8687B53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5A6E-C471-4E8F-88E7-970F19A05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095.MOV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096.MO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097.MOV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098.MO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20190129_085853onlinevideocu.mo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099.MO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42;&#1080;&#1076;&#1077;&#1086;\IMG_0100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30425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технологий в работе логопеда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12976"/>
            <a:ext cx="6400800" cy="2425824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«Здоровье – бесценный дар, потеряв его в юности, не найдешь до самой старости»</a:t>
            </a: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Народная мудрость.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841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Гимнастика для пальчиков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MG_0095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Речь, ритм, движение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MG_0096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MG_0097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6004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для развития мелкой моторики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Авторская игра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«Мягкий конструктор»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S730029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8" name="Содержимое 7" descr="S730029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детьми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20180208_1614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11" name="Содержимое 10" descr="20180315_16442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детьми</a:t>
            </a:r>
            <a:endParaRPr lang="ru-RU" dirty="0"/>
          </a:p>
        </p:txBody>
      </p:sp>
      <p:pic>
        <p:nvPicPr>
          <p:cNvPr id="5" name="Содержимое 4" descr="20180208_16243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6" name="Содержимое 5" descr="20180209_16121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детьми</a:t>
            </a:r>
            <a:endParaRPr lang="ru-RU" dirty="0"/>
          </a:p>
        </p:txBody>
      </p:sp>
      <p:pic>
        <p:nvPicPr>
          <p:cNvPr id="6" name="Содержимое 5" descr="20180427_1615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7" name="Содержимое 6" descr="20180427_16221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2520279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комплексного педагогического воздействия, направленного на преодоление и профилактику речевых нарушений, выравнивание психофизического развития и сохранение психофизического здоровья детей.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subTitle" idx="1"/>
          </p:nvPr>
        </p:nvSpPr>
        <p:spPr>
          <a:xfrm>
            <a:off x="611560" y="2636912"/>
            <a:ext cx="7848872" cy="3528392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навыков общения, формирование фонетической стороны речи, обучение связной, грамматически правильной речи;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благоприятного климата и рационального режима для детей с нарушениями речи;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ознакомление с простыми приемами по сохранению собственного здоровья;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коррекция недостатков моторного недоразвития.</a:t>
            </a:r>
          </a:p>
          <a:p>
            <a:pPr algn="l">
              <a:buFont typeface="Arial" pitchFamily="34" charset="0"/>
              <a:buChar char="•"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S73002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9" name="Содержимое 8" descr="S730020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Дидактический материал</a:t>
            </a:r>
            <a:endParaRPr lang="ru-RU" dirty="0"/>
          </a:p>
        </p:txBody>
      </p:sp>
      <p:pic>
        <p:nvPicPr>
          <p:cNvPr id="5" name="Содержимое 4" descr="S730020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S73002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«Собери бусы»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S730026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9" name="Содержимое 8" descr="S730027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«Собери бусы»</a:t>
            </a:r>
            <a:endParaRPr lang="ru-RU" dirty="0"/>
          </a:p>
        </p:txBody>
      </p:sp>
      <p:pic>
        <p:nvPicPr>
          <p:cNvPr id="5" name="Содержимое 4" descr="S730027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S730027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«Собери бусы»</a:t>
            </a:r>
            <a:endParaRPr lang="ru-RU" dirty="0"/>
          </a:p>
        </p:txBody>
      </p:sp>
      <p:pic>
        <p:nvPicPr>
          <p:cNvPr id="5" name="Содержимое 4" descr="S730027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S730027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«Заплети косичку»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730027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S730027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«Заплети косичку»</a:t>
            </a:r>
            <a:endParaRPr lang="ru-RU" dirty="0"/>
          </a:p>
        </p:txBody>
      </p:sp>
      <p:pic>
        <p:nvPicPr>
          <p:cNvPr id="5" name="Содержимое 4" descr="S730027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Содержимое 5" descr="S730028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Пальчиковый бассейн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73002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2880320"/>
          </a:xfrm>
        </p:spPr>
        <p:txBody>
          <a:bodyPr>
            <a:normAutofit/>
          </a:bodyPr>
          <a:lstStyle/>
          <a:p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Сказкотерапия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93181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S73002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36007" y="273050"/>
            <a:ext cx="4389835" cy="5853113"/>
          </a:xfrm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457200" y="3573015"/>
            <a:ext cx="3008313" cy="165618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Жаба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Нюша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биоэнергопластики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7038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Мимическая и дыхательная гимнастика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8" name="Содержимое 7" descr="S73002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4" name="Содержимое 3" descr="S73003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4" name="Содержимое 3" descr="S73003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4" name="Содержимое 3" descr="S73003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4" name="Содержимое 3" descr="S73003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Авторские игрушки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dirty="0"/>
          </a:p>
        </p:txBody>
      </p:sp>
      <p:pic>
        <p:nvPicPr>
          <p:cNvPr id="4" name="Содержимое 3" descr="S73003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3528" y="404665"/>
            <a:ext cx="8134672" cy="1368151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результате использования приемов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технологий в логопедической работе: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7560840" cy="4392488"/>
          </a:xfrm>
        </p:spPr>
        <p:txBody>
          <a:bodyPr>
            <a:normAutofit fontScale="775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повыщается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уровень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обучаемости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корректируется поведение и преодолеваются психологические трудности, снимается эмоциональное напряжение и тревожность;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повышается речевая активность;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развиваются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глазодвигательные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мышцы и снимается усталость с глаз, развивается общая и мелкая моторика;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формируются двигательные умения и навыки;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формируется правильное речевое дыхание и артикуляционный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праксис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(целенаправленные действия органами речевого аппарата)</a:t>
            </a:r>
          </a:p>
          <a:p>
            <a:pPr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повышается уровень результативности по коррекции звукопроизношения.</a:t>
            </a: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MG_0098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3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46085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Гимнастика для глаз.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Самомассаж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0190129_085853onlinevideocu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7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49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Динамические паузы в сочетании с речевым материалом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IMG_0099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4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IMG_0100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743200" y="-252413"/>
            <a:ext cx="14630400" cy="8229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249</Words>
  <Application>Microsoft Office PowerPoint</Application>
  <PresentationFormat>Экран (4:3)</PresentationFormat>
  <Paragraphs>45</Paragraphs>
  <Slides>36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Использование здоровьесберегающих технологий в работе логопеда</vt:lpstr>
      <vt:lpstr> Цель: обеспечение комплексного педагогического воздействия, направленного на преодоление и профилактику речевых нарушений, выравнивание психофизического развития и сохранение психофизического здоровья детей.   </vt:lpstr>
      <vt:lpstr>Мимическая и дыхательная гимнастика</vt:lpstr>
      <vt:lpstr>Слайд 4</vt:lpstr>
      <vt:lpstr>Гимнастика для глаз.  Самомассаж. </vt:lpstr>
      <vt:lpstr>Слайд 6</vt:lpstr>
      <vt:lpstr>Динамические паузы в сочетании с речевым материалом</vt:lpstr>
      <vt:lpstr>Слайд 8</vt:lpstr>
      <vt:lpstr>Слайд 9</vt:lpstr>
      <vt:lpstr>Гимнастика для пальчиков</vt:lpstr>
      <vt:lpstr>Слайд 11</vt:lpstr>
      <vt:lpstr>Речь, ритм, движение</vt:lpstr>
      <vt:lpstr>Слайд 13</vt:lpstr>
      <vt:lpstr>Слайд 14</vt:lpstr>
      <vt:lpstr>Игры для развития мелкой моторики</vt:lpstr>
      <vt:lpstr>Авторская игра  «Мягкий конструктор»</vt:lpstr>
      <vt:lpstr>Использование детьми</vt:lpstr>
      <vt:lpstr>Использование детьми</vt:lpstr>
      <vt:lpstr>Использование детьми</vt:lpstr>
      <vt:lpstr>Дидактический материал</vt:lpstr>
      <vt:lpstr>Дидактический материал</vt:lpstr>
      <vt:lpstr>«Собери бусы»</vt:lpstr>
      <vt:lpstr>«Собери бусы»</vt:lpstr>
      <vt:lpstr>«Собери бусы»</vt:lpstr>
      <vt:lpstr>«Заплети косичку»</vt:lpstr>
      <vt:lpstr>«Заплети косичку»</vt:lpstr>
      <vt:lpstr>Пальчиковый бассейн</vt:lpstr>
      <vt:lpstr>Сказкотерапия</vt:lpstr>
      <vt:lpstr>Авторские игрушки для сказкотерапии</vt:lpstr>
      <vt:lpstr>Авторские игрушки для сказкотерапии</vt:lpstr>
      <vt:lpstr>Авторские игрушки для сказкотерапии</vt:lpstr>
      <vt:lpstr>Авторские игрушки для сказкотерапии</vt:lpstr>
      <vt:lpstr>Авторские игрушки для сказкотерапии</vt:lpstr>
      <vt:lpstr>Авторские игрушки для сказкотерапии</vt:lpstr>
      <vt:lpstr>Авторские игрушки для сказкотерапии</vt:lpstr>
      <vt:lpstr>В результате использования приемов здоровьесберегающих технологий в логопедической работе: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здоровьесберегающих технологий в работе логопеда</dc:title>
  <dc:creator>Ольга</dc:creator>
  <cp:lastModifiedBy>Ольга</cp:lastModifiedBy>
  <cp:revision>25</cp:revision>
  <dcterms:created xsi:type="dcterms:W3CDTF">2019-02-14T10:42:41Z</dcterms:created>
  <dcterms:modified xsi:type="dcterms:W3CDTF">2019-03-25T16:50:09Z</dcterms:modified>
</cp:coreProperties>
</file>