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1" r:id="rId13"/>
    <p:sldId id="273" r:id="rId14"/>
    <p:sldId id="274" r:id="rId15"/>
    <p:sldId id="275" r:id="rId16"/>
    <p:sldId id="276" r:id="rId17"/>
    <p:sldId id="268" r:id="rId18"/>
    <p:sldId id="269" r:id="rId19"/>
    <p:sldId id="270" r:id="rId20"/>
    <p:sldId id="277" r:id="rId21"/>
    <p:sldId id="278" r:id="rId22"/>
    <p:sldId id="279" r:id="rId23"/>
    <p:sldId id="280" r:id="rId2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8C37A8-4F27-4622-AED3-3D879C4AF638}" type="datetimeFigureOut">
              <a:rPr lang="ru-RU" smtClean="0"/>
              <a:t>23.03.2015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048CB2-EAC5-47AC-A7D6-AA4CB3D1AC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zmt001.ucoz.ru/index/mokrica/0-3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Искитим</a:t>
            </a:r>
            <a:r>
              <a:rPr lang="ru-RU" dirty="0" smtClean="0"/>
              <a:t> 2015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88640"/>
            <a:ext cx="7175351" cy="4736817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Х научно-практическая конференция школьников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« Применение лекарственных растений в годы Великой Отечественной войны»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Луценко Карина</a:t>
            </a:r>
            <a:br>
              <a:rPr lang="ru-RU" sz="2000" dirty="0" smtClean="0"/>
            </a:br>
            <a:r>
              <a:rPr lang="ru-RU" sz="2000" dirty="0" smtClean="0"/>
              <a:t>МБОУООШ №6,6 класс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руководитель :</a:t>
            </a:r>
            <a:r>
              <a:rPr lang="ru-RU" sz="2000" dirty="0" err="1" smtClean="0"/>
              <a:t>Тюрикова</a:t>
            </a:r>
            <a:r>
              <a:rPr lang="ru-RU" sz="2000" dirty="0" smtClean="0"/>
              <a:t> Е.В.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52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3794" y="4437112"/>
            <a:ext cx="6914629" cy="172819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</a:t>
            </a:r>
            <a:r>
              <a:rPr lang="ru-RU" dirty="0" smtClean="0"/>
              <a:t>тимуляторам </a:t>
            </a:r>
            <a:r>
              <a:rPr lang="ru-RU" dirty="0"/>
              <a:t>дыхания. Начались поиски заменителя. Проблема была решена учеными Никитского ботанического сада. В плодах произрастающего в </a:t>
            </a:r>
            <a:r>
              <a:rPr lang="ru-RU" b="1" dirty="0"/>
              <a:t>Крыму ракитника</a:t>
            </a:r>
            <a:r>
              <a:rPr lang="ru-RU" dirty="0"/>
              <a:t> был обнаружен </a:t>
            </a:r>
            <a:r>
              <a:rPr lang="ru-RU" dirty="0" err="1" smtClean="0"/>
              <a:t>цитизин</a:t>
            </a:r>
            <a:r>
              <a:rPr lang="ru-RU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3667125"/>
            <a:ext cx="5914659" cy="625971"/>
          </a:xfrm>
          <a:solidFill>
            <a:srgbClr val="FFFF00"/>
          </a:solidFill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Ракитник крымский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146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18" y="620688"/>
            <a:ext cx="2935657" cy="30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71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4365104"/>
            <a:ext cx="7488832" cy="1584175"/>
          </a:xfrm>
        </p:spPr>
        <p:txBody>
          <a:bodyPr>
            <a:normAutofit/>
          </a:bodyPr>
          <a:lstStyle/>
          <a:p>
            <a:r>
              <a:rPr lang="ru-RU" sz="1800" dirty="0"/>
              <a:t>Экстракт испытывали в госпитальной хирургической клинике I Московского медицинского института и других лечебных учреждениях. Под наблюдением было 300 больных с длительно не заживающими ранами, язвами, язвами после термических или химических ожогов. </a:t>
            </a:r>
          </a:p>
          <a:p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23728" y="3861049"/>
            <a:ext cx="4536504" cy="432048"/>
          </a:xfrm>
          <a:solidFill>
            <a:srgbClr val="FFFF00"/>
          </a:solidFill>
        </p:spPr>
        <p:txBody>
          <a:bodyPr/>
          <a:lstStyle/>
          <a:p>
            <a:pPr marL="18288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Сушеница болотная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0" name="Рисунок 7" descr="сушеница топя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58" y="764704"/>
            <a:ext cx="2485690" cy="26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5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Именно кровоостанавливающее действие крапивы привлекло внимание врачей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1640" y="3789040"/>
            <a:ext cx="6661292" cy="1136417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</a:rPr>
              <a:t>К</a:t>
            </a:r>
            <a:r>
              <a:rPr lang="ru-RU" sz="4000" dirty="0" smtClean="0">
                <a:solidFill>
                  <a:srgbClr val="FF0000"/>
                </a:solidFill>
              </a:rPr>
              <a:t>рапива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09" y="404665"/>
            <a:ext cx="4312724" cy="3240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Во время войны, когда катастрофически не хватало антисептиков, раны лечили примочками из листьев сирени.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51720" y="4077072"/>
            <a:ext cx="5941212" cy="848385"/>
          </a:xfrm>
          <a:solidFill>
            <a:srgbClr val="FFFF00"/>
          </a:solidFill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Сирень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3314" name="Рисунок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55922"/>
            <a:ext cx="3505037" cy="26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07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Как перевязочный материал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3132291"/>
            <a:ext cx="6490723" cy="1232814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Тополиный пух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Рисунок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8" y="332656"/>
            <a:ext cx="4078542" cy="296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9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4005065"/>
            <a:ext cx="6211213" cy="19296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* Меж клюквы и морошки жилец лесных болот,</a:t>
            </a:r>
          </a:p>
          <a:p>
            <a:r>
              <a:rPr lang="ru-RU" dirty="0"/>
              <a:t>На кочке мох без ножки куда ни глянь растет,</a:t>
            </a:r>
          </a:p>
          <a:p>
            <a:r>
              <a:rPr lang="ru-RU" dirty="0"/>
              <a:t>Он снизу седоватый, повыше зеленей.</a:t>
            </a:r>
          </a:p>
          <a:p>
            <a:r>
              <a:rPr lang="ru-RU" dirty="0"/>
              <a:t>Коль нужно будет ваты, нарви его скорей!</a:t>
            </a:r>
          </a:p>
          <a:p>
            <a:r>
              <a:rPr lang="ru-RU" dirty="0"/>
              <a:t>На кустиках поляны, подсушен в летний зной, </a:t>
            </a:r>
          </a:p>
          <a:p>
            <a:r>
              <a:rPr lang="ru-RU" dirty="0"/>
              <a:t>Он партизанам раны лечил в глуши лесной.(Вс. </a:t>
            </a:r>
            <a:r>
              <a:rPr lang="ru-RU" dirty="0" err="1"/>
              <a:t>Рожденственский</a:t>
            </a:r>
            <a:r>
              <a:rPr lang="ru-RU" b="1" dirty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3132291"/>
            <a:ext cx="6418715" cy="872774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Мох сфагнум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5362" name="Рисунок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338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53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3933057"/>
            <a:ext cx="6211213" cy="2001608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Из воспоминаний М.В. Руцкой. В годы Вов многие солдаты испытывали нехватку витаминов, у многих кровоточили десна, расшатывались зубы. И тогда было приказано всем солдатам для профилактики  авитаминоза давать перед едой отвар еловых или </a:t>
            </a:r>
            <a:r>
              <a:rPr lang="ru-RU" sz="2000" dirty="0" smtClean="0"/>
              <a:t>сосновых веток</a:t>
            </a:r>
            <a:r>
              <a:rPr lang="ru-RU" sz="2000" dirty="0"/>
              <a:t>. Обязательным было  </a:t>
            </a:r>
            <a:r>
              <a:rPr lang="ru-RU" sz="2000" dirty="0" smtClean="0"/>
              <a:t>выпить </a:t>
            </a:r>
            <a:r>
              <a:rPr lang="ru-RU" sz="2000" dirty="0"/>
              <a:t>этот отвар и только после </a:t>
            </a:r>
            <a:r>
              <a:rPr lang="ru-RU" sz="2000" dirty="0" smtClean="0"/>
              <a:t> </a:t>
            </a:r>
            <a:r>
              <a:rPr lang="ru-RU" sz="2000" dirty="0"/>
              <a:t>давали солдатский паёк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3132291"/>
            <a:ext cx="6202691" cy="656749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осна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6386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9100"/>
            <a:ext cx="3168351" cy="236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41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sz="2600" dirty="0" smtClean="0"/>
              <a:t>Применялась при сердечно-сосудистой </a:t>
            </a:r>
            <a:r>
              <a:rPr lang="ru-RU" sz="2600" dirty="0"/>
              <a:t>недостаточности 1-ой и 2-ой </a:t>
            </a:r>
            <a:r>
              <a:rPr lang="ru-RU" sz="2600" dirty="0" smtClean="0"/>
              <a:t>степени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17501" y="3501009"/>
            <a:ext cx="6394860" cy="1080120"/>
          </a:xfrm>
          <a:solidFill>
            <a:srgbClr val="FFFF00"/>
          </a:solidFill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  <a:effectLst/>
              </a:rPr>
              <a:t>Желтушка </a:t>
            </a:r>
            <a:r>
              <a:rPr lang="ru-RU" sz="3200" i="1" dirty="0">
                <a:solidFill>
                  <a:srgbClr val="FF0000"/>
                </a:solidFill>
                <a:effectLst/>
              </a:rPr>
              <a:t>левкойного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194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2" y="476672"/>
            <a:ext cx="2132537" cy="289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3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4797153"/>
            <a:ext cx="5779165" cy="1137512"/>
          </a:xfrm>
        </p:spPr>
        <p:txBody>
          <a:bodyPr>
            <a:noAutofit/>
          </a:bodyPr>
          <a:lstStyle/>
          <a:p>
            <a:r>
              <a:rPr lang="ru-RU" sz="1600" dirty="0"/>
              <a:t>Жидкий спиртовой экстракт плодов боярышника во время Великой Отечественной войны был введен Е. Ю. </a:t>
            </a:r>
            <a:r>
              <a:rPr lang="ru-RU" sz="1600" dirty="0" err="1"/>
              <a:t>Шассом</a:t>
            </a:r>
            <a:r>
              <a:rPr lang="ru-RU" sz="1600" dirty="0"/>
              <a:t> в практику для лечения сердечных заболеваний. Хорошие результаты также дает смесь из равных частей спиртовых настоек плодов боярышника и корней валерьяны.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05880" y="3675384"/>
            <a:ext cx="5814392" cy="617712"/>
          </a:xfrm>
          <a:solidFill>
            <a:srgbClr val="FFFF00"/>
          </a:solidFill>
        </p:spPr>
        <p:txBody>
          <a:bodyPr/>
          <a:lstStyle/>
          <a:p>
            <a:r>
              <a:rPr lang="ru-RU" sz="4400" dirty="0">
                <a:solidFill>
                  <a:srgbClr val="FF0000"/>
                </a:solidFill>
              </a:rPr>
              <a:t>Б</a:t>
            </a:r>
            <a:r>
              <a:rPr lang="ru-RU" sz="4400" dirty="0" smtClean="0">
                <a:solidFill>
                  <a:srgbClr val="FF0000"/>
                </a:solidFill>
              </a:rPr>
              <a:t>оярышник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9218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67"/>
            <a:ext cx="2411760" cy="370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4293097"/>
            <a:ext cx="6283221" cy="1641568"/>
          </a:xfrm>
        </p:spPr>
        <p:txBody>
          <a:bodyPr>
            <a:normAutofit/>
          </a:bodyPr>
          <a:lstStyle/>
          <a:p>
            <a:r>
              <a:rPr lang="ru-RU" dirty="0"/>
              <a:t>Настой ромашки во время Великой Отечественной войны использовали для орошения </a:t>
            </a:r>
            <a:r>
              <a:rPr lang="ru-RU" dirty="0" smtClean="0"/>
              <a:t>ран.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3132291"/>
            <a:ext cx="6058675" cy="728758"/>
          </a:xfrm>
          <a:solidFill>
            <a:srgbClr val="FFFF00"/>
          </a:solidFill>
        </p:spPr>
        <p:txBody>
          <a:bodyPr/>
          <a:lstStyle/>
          <a:p>
            <a:r>
              <a:rPr lang="ru-RU" sz="4400" dirty="0">
                <a:solidFill>
                  <a:srgbClr val="FF0000"/>
                </a:solidFill>
              </a:rPr>
              <a:t>Р</a:t>
            </a:r>
            <a:r>
              <a:rPr lang="ru-RU" sz="4400" dirty="0" smtClean="0">
                <a:solidFill>
                  <a:srgbClr val="FF0000"/>
                </a:solidFill>
              </a:rPr>
              <a:t>омашка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42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241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0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268760"/>
            <a:ext cx="65527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Актуальность исследования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 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канун 70-й годовщины со Дня Победы  в Великой  Отечественной войне начинаешь задумываться, как народ смог выжить и  победить фашистских захватчиков. Задаешься  вопросом-"Чем лечили огромное количество детей, раненых и больных?"-ведь медицина в то время была не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такой,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как в наши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дни. Когда не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было тех препараторов, которые есть сегодня, да и негде было достать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лекарства.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46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4293096"/>
            <a:ext cx="7560840" cy="1641568"/>
          </a:xfrm>
        </p:spPr>
        <p:txBody>
          <a:bodyPr>
            <a:noAutofit/>
          </a:bodyPr>
          <a:lstStyle/>
          <a:p>
            <a:r>
              <a:rPr lang="ru-RU" sz="1600" dirty="0"/>
              <a:t>Особенно важен и ценен для меня был опыт общения с непосредственным участником тех далёких и страшных событий.</a:t>
            </a:r>
          </a:p>
          <a:p>
            <a:r>
              <a:rPr lang="ru-RU" sz="1600" dirty="0"/>
              <a:t>Мария Ивановна  родилась 5.12.1923 года . Проживала  на Украине. После освобождения советскими войсками Украины пошла работать в госпиталь медсестрой. Дошла  до Берлина в составе  4166 медсанчасти. Имеет юбилейные награды</a:t>
            </a:r>
            <a:r>
              <a:rPr lang="ru-RU" sz="1600" b="1" dirty="0"/>
              <a:t>. </a:t>
            </a:r>
            <a:r>
              <a:rPr lang="ru-RU" sz="1600" b="1" dirty="0" smtClean="0"/>
              <a:t> </a:t>
            </a:r>
            <a:r>
              <a:rPr lang="ru-RU" sz="1600" dirty="0" smtClean="0"/>
              <a:t>Учащиеся нашей школы навещают и Марию Ивановну, поздравляют и помогают   по хозяйству. </a:t>
            </a:r>
            <a:endParaRPr lang="ru-RU" sz="1600" dirty="0" smtClean="0"/>
          </a:p>
          <a:p>
            <a:r>
              <a:rPr lang="ru-RU" sz="1600" dirty="0" smtClean="0"/>
              <a:t>Проживает </a:t>
            </a:r>
            <a:r>
              <a:rPr lang="ru-RU" sz="1600" dirty="0" smtClean="0"/>
              <a:t>она на улице </a:t>
            </a:r>
            <a:r>
              <a:rPr lang="ru-RU" sz="1600" dirty="0" smtClean="0"/>
              <a:t>Тельмана</a:t>
            </a:r>
            <a:r>
              <a:rPr lang="ru-RU" sz="1600" dirty="0" smtClean="0"/>
              <a:t>, 14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66818" y="3501008"/>
            <a:ext cx="6274699" cy="656749"/>
          </a:xfrm>
          <a:solidFill>
            <a:srgbClr val="FFFF00"/>
          </a:solidFill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В гостях у Руцкой Марии Ивановны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Администратор.BUH.000\Рабочий стол\SAM_3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16" y="260648"/>
            <a:ext cx="4924008" cy="328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7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789040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«Волей народа, его несгибаемым духом, его кровью добыта победа над сильным врагом»… 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                             Маршал </a:t>
            </a:r>
            <a:r>
              <a:rPr lang="ru-RU" sz="3200" dirty="0">
                <a:solidFill>
                  <a:srgbClr val="FF0000"/>
                </a:solidFill>
              </a:rPr>
              <a:t>Жуков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6928294" cy="302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39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52565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Я попыталась </a:t>
            </a:r>
            <a:r>
              <a:rPr lang="ru-RU" sz="2400" dirty="0" smtClean="0">
                <a:solidFill>
                  <a:srgbClr val="FF0000"/>
                </a:solidFill>
              </a:rPr>
              <a:t>рассказать, какую </a:t>
            </a:r>
            <a:r>
              <a:rPr lang="ru-RU" sz="2400" dirty="0">
                <a:solidFill>
                  <a:srgbClr val="FF0000"/>
                </a:solidFill>
              </a:rPr>
              <a:t>службу наряду с солдатами Советской армии несли растения  в неравных боях с врагом, заглянуть в прошлое…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Действительно, неоценима их роль. Люди увековечили память защитникам Родины в бронзе, мраморе, золоте, и вечно живых обелисках</a:t>
            </a:r>
            <a:r>
              <a:rPr lang="ru-RU" sz="2400" dirty="0" smtClean="0">
                <a:solidFill>
                  <a:srgbClr val="FF0000"/>
                </a:solidFill>
              </a:rPr>
              <a:t>. А лекарственные растения мы применяем и в наши дни.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89844"/>
            <a:ext cx="631844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Источники информации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u="sng" dirty="0">
                <a:hlinkClick r:id="rId2" tooltip="Мокрица"/>
              </a:rPr>
              <a:t>http://zmt001.ucoz.ru/index/mokrica/0-33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1.Карамзин В.Д. «Сражающийся </a:t>
            </a:r>
            <a:r>
              <a:rPr lang="ru-RU" dirty="0" err="1"/>
              <a:t>хлеб»,Москва</a:t>
            </a:r>
            <a:r>
              <a:rPr lang="ru-RU" dirty="0"/>
              <a:t>, «Молодая гвардия». 1986г.</a:t>
            </a:r>
          </a:p>
          <a:p>
            <a:r>
              <a:rPr lang="ru-RU" dirty="0"/>
              <a:t>2.Красиков С. «Легенды о цветах». «Молодая гвардия». 1990 г.</a:t>
            </a:r>
          </a:p>
          <a:p>
            <a:r>
              <a:rPr lang="ru-RU" dirty="0"/>
              <a:t>3.ПриходькоС.И. «Хоровод цветов». Киев. «Реклама».1985г.</a:t>
            </a:r>
          </a:p>
          <a:p>
            <a:r>
              <a:rPr lang="ru-RU" dirty="0"/>
              <a:t>4.Дрозд В. «Ритмы жизни», 1985 г.</a:t>
            </a:r>
          </a:p>
          <a:p>
            <a:r>
              <a:rPr lang="ru-RU" dirty="0"/>
              <a:t>5. Брежнев Л.И. «Малая земля»</a:t>
            </a:r>
          </a:p>
          <a:p>
            <a:r>
              <a:rPr lang="ru-RU" dirty="0"/>
              <a:t>6.Зверев Д.И. «Книга для чтения по анатомии, физиологии и гигиене человека. Москва, 1978 год.</a:t>
            </a:r>
          </a:p>
          <a:p>
            <a:r>
              <a:rPr lang="ru-RU" dirty="0"/>
              <a:t>7.Е.Я. </a:t>
            </a:r>
            <a:r>
              <a:rPr lang="ru-RU" dirty="0" err="1"/>
              <a:t>Зазерский</a:t>
            </a:r>
            <a:r>
              <a:rPr lang="ru-RU" dirty="0"/>
              <a:t> «О подвиге твоем, Ленинград», Москва, 1970 г.</a:t>
            </a:r>
          </a:p>
        </p:txBody>
      </p:sp>
    </p:spTree>
    <p:extLst>
      <p:ext uri="{BB962C8B-B14F-4D97-AF65-F5344CB8AC3E}">
        <p14:creationId xmlns:p14="http://schemas.microsoft.com/office/powerpoint/2010/main" val="3046895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5598" y="1340768"/>
            <a:ext cx="820487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Объект исследования</a:t>
            </a:r>
            <a:r>
              <a:rPr lang="ru-RU" sz="2400" dirty="0"/>
              <a:t> – растения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Предмет исследования</a:t>
            </a:r>
            <a:r>
              <a:rPr lang="ru-RU" sz="2400" dirty="0"/>
              <a:t> –лекарственная ценность </a:t>
            </a:r>
            <a:r>
              <a:rPr lang="ru-RU" sz="2400" dirty="0" smtClean="0"/>
              <a:t>растений, применяемая </a:t>
            </a:r>
            <a:r>
              <a:rPr lang="ru-RU" sz="2400" dirty="0"/>
              <a:t>для лечения больных и раненных в годы </a:t>
            </a:r>
            <a:r>
              <a:rPr lang="ru-RU" sz="2400" dirty="0" smtClean="0"/>
              <a:t>ВОВ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Цель исследования</a:t>
            </a:r>
            <a:r>
              <a:rPr lang="ru-RU" sz="2400" dirty="0"/>
              <a:t> -</a:t>
            </a:r>
            <a:r>
              <a:rPr lang="ru-RU" sz="2400" dirty="0" smtClean="0"/>
              <a:t>выяснить</a:t>
            </a:r>
            <a:r>
              <a:rPr lang="ru-RU" sz="2400" dirty="0"/>
              <a:t>, какие лекарственные растения применялись для лечения больных и раненых людей в годы </a:t>
            </a:r>
            <a:r>
              <a:rPr lang="ru-RU" sz="2400" dirty="0" smtClean="0"/>
              <a:t>ВОВ</a:t>
            </a:r>
            <a:endParaRPr lang="ru-RU" sz="2400" dirty="0"/>
          </a:p>
          <a:p>
            <a:r>
              <a:rPr lang="ru-RU" sz="2400" b="1" dirty="0">
                <a:solidFill>
                  <a:srgbClr val="FF0000"/>
                </a:solidFill>
              </a:rPr>
              <a:t>Гипотеза </a:t>
            </a:r>
            <a:r>
              <a:rPr lang="ru-RU" sz="2400" b="1" dirty="0" smtClean="0">
                <a:solidFill>
                  <a:srgbClr val="FF0000"/>
                </a:solidFill>
              </a:rPr>
              <a:t>исследования</a:t>
            </a:r>
            <a:r>
              <a:rPr lang="ru-RU" sz="2400" b="1" dirty="0" smtClean="0"/>
              <a:t> –в </a:t>
            </a:r>
            <a:r>
              <a:rPr lang="ru-RU" sz="2400" dirty="0" smtClean="0"/>
              <a:t>военные </a:t>
            </a:r>
            <a:r>
              <a:rPr lang="ru-RU" sz="2400" dirty="0"/>
              <a:t>годы было введено в медицинскую практику </a:t>
            </a:r>
            <a:r>
              <a:rPr lang="ru-RU" sz="2400" dirty="0" smtClean="0"/>
              <a:t> большое количество </a:t>
            </a:r>
            <a:r>
              <a:rPr lang="ru-RU" sz="2400" dirty="0"/>
              <a:t>лекарственных растений, большинство из которых относились к «забытым» научной медициной, но активно использовались в народной</a:t>
            </a:r>
            <a:r>
              <a:rPr lang="ru-RU" sz="3200" dirty="0"/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1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84784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достижения цели исследования были выдвинуты следующие </a:t>
            </a:r>
            <a:r>
              <a:rPr lang="ru-RU" sz="2800" b="1" dirty="0">
                <a:solidFill>
                  <a:srgbClr val="FF0000"/>
                </a:solidFill>
              </a:rPr>
              <a:t>задачи</a:t>
            </a:r>
            <a:r>
              <a:rPr lang="ru-RU" sz="2800" b="1" dirty="0"/>
              <a:t>:</a:t>
            </a:r>
            <a:endParaRPr lang="ru-RU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dirty="0"/>
              <a:t>Изучить информацию  из источников литературы  о применении лекарственных препаратов в военной медицине в годы минувшей войны;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dirty="0"/>
              <a:t>Организовать и провести встречи  с непосредственными участниками </a:t>
            </a:r>
            <a:r>
              <a:rPr lang="ru-RU" sz="2800" dirty="0" smtClean="0"/>
              <a:t>ВОВ </a:t>
            </a:r>
            <a:r>
              <a:rPr lang="ru-RU" sz="2800" dirty="0"/>
              <a:t>для подтверждения полученной </a:t>
            </a:r>
            <a:r>
              <a:rPr lang="ru-RU" sz="2800" dirty="0" smtClean="0"/>
              <a:t>информации</a:t>
            </a:r>
            <a:r>
              <a:rPr lang="ru-RU" sz="2800" dirty="0"/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dirty="0"/>
              <a:t>Создать </a:t>
            </a:r>
            <a:r>
              <a:rPr lang="ru-RU" sz="2800" dirty="0" smtClean="0"/>
              <a:t>презентацию </a:t>
            </a:r>
            <a:r>
              <a:rPr lang="ru-RU" sz="2800" dirty="0"/>
              <a:t>«Фитотерапия в годы Великой Отечественной войны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9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70080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Методы работы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/>
              <a:t>1.Изучение литературы;</a:t>
            </a:r>
          </a:p>
          <a:p>
            <a:r>
              <a:rPr lang="ru-RU" sz="3200" dirty="0"/>
              <a:t>2.Интервьюирование;</a:t>
            </a:r>
          </a:p>
          <a:p>
            <a:r>
              <a:rPr lang="ru-RU" sz="3200" dirty="0"/>
              <a:t>3.Анализ;</a:t>
            </a:r>
          </a:p>
          <a:p>
            <a:r>
              <a:rPr lang="ru-RU" sz="3200" dirty="0" smtClean="0"/>
              <a:t>4.Обобщение</a:t>
            </a:r>
            <a:r>
              <a:rPr lang="ru-RU" sz="3200" dirty="0"/>
              <a:t>;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1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5856" y="184319"/>
            <a:ext cx="4320480" cy="284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996952"/>
            <a:ext cx="83529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То, что сделано советской военной медициной в годы минувшей войны, по всей справедливости может быть названо подвигом. Для нас, людей мирного времени, образ военного медика останется олицетворением высокого гуманизма, мужества и самоотверженности. Благодаря подвигу врачей 72,3% раненых и 90,6% больных солдат смогли вернуться на фронт. Победа стала возможной в значительной степени благодаря солдатам и офицерам, возвращенным в строй военными медиками.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89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739" y="579781"/>
            <a:ext cx="4100096" cy="284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8" y="184319"/>
            <a:ext cx="1821849" cy="79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3429000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Проблема была одна </a:t>
            </a:r>
            <a:r>
              <a:rPr lang="ru-RU" dirty="0"/>
              <a:t>— изыскание и использование местного лекарственного сырья для нужд госпиталей и больниц. Параллельно изучался химический состав лекарственного сырья, возможности получения из него препаратов, действие этих препаратов в организме </a:t>
            </a:r>
            <a:r>
              <a:rPr lang="ru-RU" dirty="0" smtClean="0"/>
              <a:t>больного.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0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3933057"/>
            <a:ext cx="6283221" cy="20016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1941 г. впервые в госпиталях стали применять лимонник. Настойку лимонника использовали не только в качестве средства, помогающего быстро восстановить силы раненых, но и для повышения остроты зрения у летчиков, вылетающих в ночные </a:t>
            </a:r>
            <a:r>
              <a:rPr lang="ru-RU" dirty="0" smtClean="0"/>
              <a:t>полеты.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75656" y="2924945"/>
            <a:ext cx="4968552" cy="792088"/>
          </a:xfrm>
          <a:solidFill>
            <a:srgbClr val="FFFF00"/>
          </a:solidFill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Лимонник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9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6" y="260648"/>
            <a:ext cx="334473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14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3794" y="4293097"/>
            <a:ext cx="7418685" cy="1641568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/>
              <a:t>Способность этого чудо-растения останавливать кровотечения и заживлять гнойные раны широко использовалась партизанами во время Великой Отечественной войны, тем более что это лекарство было под рукой в свежем виде в течение всего лета.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132291"/>
            <a:ext cx="6562731" cy="1088798"/>
          </a:xfrm>
          <a:solidFill>
            <a:srgbClr val="FFFF00"/>
          </a:solidFill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Мокрица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91" y="620688"/>
            <a:ext cx="3608593" cy="2706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5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679</Words>
  <Application>Microsoft Office PowerPoint</Application>
  <PresentationFormat>Экран (4:3)</PresentationFormat>
  <Paragraphs>66</Paragraphs>
  <Slides>23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   Х научно-практическая конференция школьников  « Применение лекарственных растений в годы Великой Отечественной войны»  Луценко Карина МБОУООШ №6,6 класс  руководитель :Тюрикова Е.В.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Лимонник</vt:lpstr>
      <vt:lpstr>Мокрица</vt:lpstr>
      <vt:lpstr>Ракитник крымский</vt:lpstr>
      <vt:lpstr>Сушеница болотная</vt:lpstr>
      <vt:lpstr>Крапива</vt:lpstr>
      <vt:lpstr>Сирень</vt:lpstr>
      <vt:lpstr>Тополиный пух</vt:lpstr>
      <vt:lpstr>Мох сфагнум</vt:lpstr>
      <vt:lpstr>Сосна</vt:lpstr>
      <vt:lpstr>Желтушка левкойного</vt:lpstr>
      <vt:lpstr>Боярышник</vt:lpstr>
      <vt:lpstr>Ромашка</vt:lpstr>
      <vt:lpstr>В гостях у Руцкой Марии Ивановны</vt:lpstr>
      <vt:lpstr>Презентация PowerPoint</vt:lpstr>
      <vt:lpstr>Презентация PowerPoint</vt:lpstr>
      <vt:lpstr>Презентация PowerPoint</vt:lpstr>
    </vt:vector>
  </TitlesOfParts>
  <Company>School6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 научно-практическая конференция школьников  « Применение лекарственных растений в годы Великой Отечественной войны»    Лученко Карина МБОУООШ №6,6 класс  руководитель:</dc:title>
  <dc:creator>Buh</dc:creator>
  <cp:lastModifiedBy>Buh</cp:lastModifiedBy>
  <cp:revision>22</cp:revision>
  <cp:lastPrinted>2015-03-23T06:53:34Z</cp:lastPrinted>
  <dcterms:created xsi:type="dcterms:W3CDTF">2015-03-20T09:28:14Z</dcterms:created>
  <dcterms:modified xsi:type="dcterms:W3CDTF">2015-03-23T07:45:03Z</dcterms:modified>
</cp:coreProperties>
</file>