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76" r:id="rId5"/>
    <p:sldId id="277" r:id="rId6"/>
    <p:sldId id="278" r:id="rId7"/>
    <p:sldId id="279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2" r:id="rId21"/>
    <p:sldId id="273" r:id="rId22"/>
    <p:sldId id="274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E0F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3E0F3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187424" cy="428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11541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Беседа: «Почему животные севера не мерзнут после купания» </a:t>
            </a:r>
            <a:endParaRPr lang="ru-RU" b="1" dirty="0"/>
          </a:p>
        </p:txBody>
      </p:sp>
      <p:pic>
        <p:nvPicPr>
          <p:cNvPr id="4" name="Содержимое 3" descr="20201211_1537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201"/>
          <a:stretch>
            <a:fillRect/>
          </a:stretch>
        </p:blipFill>
        <p:spPr>
          <a:xfrm rot="5400000">
            <a:off x="1616848" y="2063672"/>
            <a:ext cx="5539722" cy="4525963"/>
          </a:xfrm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 smtClean="0"/>
              <a:t>Макет: «Арктика»</a:t>
            </a:r>
            <a:endParaRPr lang="ru-RU" b="1" dirty="0"/>
          </a:p>
        </p:txBody>
      </p:sp>
      <p:pic>
        <p:nvPicPr>
          <p:cNvPr id="4" name="Содержимое 3" descr="20201209_0707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578908" y="1162880"/>
            <a:ext cx="7593492" cy="5695119"/>
          </a:xfrm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Беседа: «Как живет полярный медведь»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Содержимое 3" descr="20201208_1543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9092" t="643"/>
          <a:stretch>
            <a:fillRect/>
          </a:stretch>
        </p:blipFill>
        <p:spPr>
          <a:xfrm rot="5400000">
            <a:off x="1838785" y="1748522"/>
            <a:ext cx="5178397" cy="5040560"/>
          </a:xfr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Художественное</a:t>
            </a:r>
            <a:r>
              <a:rPr lang="ru-RU" sz="4000" dirty="0" smtClean="0"/>
              <a:t> </a:t>
            </a:r>
            <a:r>
              <a:rPr lang="ru-RU" sz="4000" b="1" dirty="0" smtClean="0"/>
              <a:t>творчество. Конструирование из бумаги. «Пингвин» </a:t>
            </a:r>
            <a:endParaRPr lang="ru-RU" sz="4000" b="1" dirty="0"/>
          </a:p>
        </p:txBody>
      </p:sp>
      <p:pic>
        <p:nvPicPr>
          <p:cNvPr id="4" name="Содержимое 3" descr="20201209_1014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7266" t="902"/>
          <a:stretch>
            <a:fillRect/>
          </a:stretch>
        </p:blipFill>
        <p:spPr>
          <a:xfrm rot="5400000">
            <a:off x="1781649" y="1814765"/>
            <a:ext cx="5313305" cy="4773165"/>
          </a:xfr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Беседа: « Как выживают животные, что им помогает»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20201211_1538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7747" t="-912"/>
          <a:stretch>
            <a:fillRect/>
          </a:stretch>
        </p:blipFill>
        <p:spPr>
          <a:xfrm rot="5400000">
            <a:off x="1914915" y="1837614"/>
            <a:ext cx="5229199" cy="4811573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Художественное творчество: «Животные Севера»</a:t>
            </a:r>
            <a:endParaRPr lang="ru-RU" b="1" dirty="0"/>
          </a:p>
        </p:txBody>
      </p:sp>
      <p:pic>
        <p:nvPicPr>
          <p:cNvPr id="4" name="Содержимое 3" descr="20201211_0907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6554" t="679"/>
          <a:stretch>
            <a:fillRect/>
          </a:stretch>
        </p:blipFill>
        <p:spPr>
          <a:xfrm rot="5400000">
            <a:off x="-239569" y="2012385"/>
            <a:ext cx="4464498" cy="3985360"/>
          </a:xfr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 r="-671" b="9580"/>
          <a:stretch>
            <a:fillRect/>
          </a:stretch>
        </p:blipFill>
        <p:spPr bwMode="auto">
          <a:xfrm>
            <a:off x="4932040" y="1700808"/>
            <a:ext cx="3960440" cy="4742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01211_0905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716657" y="1625377"/>
            <a:ext cx="5733255" cy="4299941"/>
          </a:xfrm>
        </p:spPr>
      </p:pic>
      <p:pic>
        <p:nvPicPr>
          <p:cNvPr id="6" name="Содержимое 5" descr="20201211_09053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3842785" y="1628800"/>
            <a:ext cx="5760640" cy="4320480"/>
          </a:xfr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Викторина: «О животных Севера» </a:t>
            </a:r>
            <a:endParaRPr lang="ru-RU" b="1" dirty="0"/>
          </a:p>
        </p:txBody>
      </p:sp>
      <p:pic>
        <p:nvPicPr>
          <p:cNvPr id="4" name="Содержимое 3" descr="20201210_1527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2974" t="679"/>
          <a:stretch>
            <a:fillRect/>
          </a:stretch>
        </p:blipFill>
        <p:spPr>
          <a:xfrm rot="5400000">
            <a:off x="1870389" y="1738121"/>
            <a:ext cx="5517234" cy="4722525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err="1" smtClean="0"/>
              <a:t>Игра-соревнования</a:t>
            </a:r>
            <a:r>
              <a:rPr lang="ru-RU" b="1" dirty="0" smtClean="0"/>
              <a:t>: «Волки и олени»</a:t>
            </a:r>
            <a:endParaRPr lang="ru-RU" b="1" dirty="0"/>
          </a:p>
        </p:txBody>
      </p:sp>
      <p:pic>
        <p:nvPicPr>
          <p:cNvPr id="4" name="Содержимое 3" descr="20201210_1556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1327" t="-912"/>
          <a:stretch>
            <a:fillRect/>
          </a:stretch>
        </p:blipFill>
        <p:spPr>
          <a:xfrm rot="5400000">
            <a:off x="2099973" y="1913203"/>
            <a:ext cx="5040560" cy="4849034"/>
          </a:xfr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Домашнее задание:</a:t>
            </a:r>
            <a:br>
              <a:rPr lang="ru-RU" b="1" dirty="0" smtClean="0"/>
            </a:br>
            <a:r>
              <a:rPr lang="ru-RU" b="1" dirty="0" smtClean="0"/>
              <a:t>«Сообщение о животном Севера»</a:t>
            </a:r>
            <a:endParaRPr lang="ru-RU" b="1" dirty="0"/>
          </a:p>
        </p:txBody>
      </p:sp>
      <p:pic>
        <p:nvPicPr>
          <p:cNvPr id="4" name="Содержимое 3" descr="20201211_0858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1187623" y="1628800"/>
            <a:ext cx="6972267" cy="5229200"/>
          </a:xfrm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900" dirty="0" smtClean="0"/>
              <a:t/>
            </a:r>
            <a:br>
              <a:rPr lang="ru-RU" sz="900" dirty="0" smtClean="0"/>
            </a:br>
            <a:endParaRPr lang="ru-RU" sz="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0648"/>
            <a:ext cx="849694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prstClr val="black"/>
                </a:solidFill>
                <a:ea typeface="+mj-ea"/>
                <a:cs typeface="+mj-cs"/>
              </a:rPr>
              <a:t>Этапы проекта:</a:t>
            </a:r>
          </a:p>
          <a:p>
            <a:r>
              <a:rPr lang="ru-RU" sz="2800" dirty="0" smtClean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2800" dirty="0" smtClean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2800" b="1" dirty="0" smtClean="0">
                <a:solidFill>
                  <a:prstClr val="black"/>
                </a:solidFill>
                <a:ea typeface="+mj-ea"/>
                <a:cs typeface="+mj-cs"/>
              </a:rPr>
              <a:t>Организационный:</a:t>
            </a:r>
            <a: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dirty="0" smtClean="0">
                <a:solidFill>
                  <a:prstClr val="black"/>
                </a:solidFill>
                <a:ea typeface="+mj-ea"/>
                <a:cs typeface="+mj-cs"/>
              </a:rPr>
              <a:t>Рассматривание иллюстраций о жизни Севера. Чтение книг. Принимают участие в подборе материала - Раскрыть проблему. Определить цель, наметить задачи; - Составить план основного этапа;</a:t>
            </a:r>
            <a: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ea typeface="+mj-ea"/>
                <a:cs typeface="+mj-cs"/>
              </a:rPr>
              <a:t>Основной:</a:t>
            </a:r>
            <a: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dirty="0" smtClean="0">
                <a:solidFill>
                  <a:prstClr val="black"/>
                </a:solidFill>
                <a:ea typeface="+mj-ea"/>
                <a:cs typeface="+mj-cs"/>
              </a:rPr>
              <a:t>Планирование деятельности Совместная и самостоятельная деятельность детей. Чтение познавательной литературы. - Оформление в природном уголке макета «Арктика»; - Подбор имеющихся игр; - Изготовление дидактических игр; - Совместная деятельность по плану НОД, ОД в РМ; - Беседы, чтение художественной литературы; - Выставка рисунков «Животные и птицы Севера». - Оформление родительского уголка: размещение статей, рекомендаций по теме проекта.</a:t>
            </a:r>
            <a: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2800" b="1" dirty="0" smtClean="0">
                <a:solidFill>
                  <a:prstClr val="black"/>
                </a:solidFill>
                <a:ea typeface="+mj-ea"/>
                <a:cs typeface="+mj-cs"/>
              </a:rPr>
              <a:t>Заключительный:</a:t>
            </a:r>
            <a: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2000" dirty="0" smtClean="0">
                <a:solidFill>
                  <a:prstClr val="black"/>
                </a:solidFill>
                <a:ea typeface="+mj-ea"/>
                <a:cs typeface="+mj-cs"/>
              </a:rPr>
              <a:t>Опрос детей в виде викторины по теме на знания, полученные в ходе проекта. Сообщение о любом животном Севера. Создание макета: «Арктика». Домашнее задание Игры-путешествия, </a:t>
            </a:r>
            <a:r>
              <a:rPr lang="ru-RU" sz="2000" dirty="0" err="1" smtClean="0">
                <a:solidFill>
                  <a:prstClr val="black"/>
                </a:solidFill>
                <a:ea typeface="+mj-ea"/>
                <a:cs typeface="+mj-cs"/>
              </a:rPr>
              <a:t>игры-эксперементы</a:t>
            </a:r>
            <a:r>
              <a:rPr lang="ru-RU" sz="2000" dirty="0" smtClean="0">
                <a:solidFill>
                  <a:prstClr val="black"/>
                </a:solidFill>
                <a:ea typeface="+mj-ea"/>
                <a:cs typeface="+mj-cs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</a:p>
          <a:p>
            <a:endParaRPr lang="ru-RU" sz="1600" dirty="0" smtClean="0">
              <a:solidFill>
                <a:prstClr val="black"/>
              </a:solidFill>
              <a:ea typeface="+mj-ea"/>
              <a:cs typeface="+mj-cs"/>
            </a:endParaRPr>
          </a:p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 flipV="1">
            <a:off x="1403648" y="-409446"/>
            <a:ext cx="774035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Итоговое занятие. «Игра – путешествие на Северный полюс»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5" name="Содержимое 4" descr="20201211_1549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7846"/>
          <a:stretch>
            <a:fillRect/>
          </a:stretch>
        </p:blipFill>
        <p:spPr>
          <a:xfrm rot="5400000">
            <a:off x="-190797" y="2287141"/>
            <a:ext cx="4752527" cy="3867893"/>
          </a:xfrm>
        </p:spPr>
      </p:pic>
      <p:pic>
        <p:nvPicPr>
          <p:cNvPr id="6" name="Содержимое 5" descr="20201211_15493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10800000">
            <a:off x="4174065" y="2132856"/>
            <a:ext cx="4873752" cy="3888432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0201211_15510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 rot="10800000">
            <a:off x="-2" y="0"/>
            <a:ext cx="9144002" cy="685800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36904" cy="2010147"/>
          </a:xfrm>
        </p:spPr>
        <p:txBody>
          <a:bodyPr>
            <a:noAutofit/>
          </a:bodyPr>
          <a:lstStyle/>
          <a:p>
            <a:r>
              <a:rPr lang="ru-RU" sz="4400" dirty="0" smtClean="0"/>
              <a:t>ЗАКЛЮЧЕНИЕ:</a:t>
            </a:r>
            <a:br>
              <a:rPr lang="ru-RU" sz="4400" dirty="0" smtClean="0"/>
            </a:br>
            <a:r>
              <a:rPr lang="ru-RU" sz="4400" b="0" i="1" dirty="0" smtClean="0"/>
              <a:t>Проект был рассчитан на то, чтоб познакомить и расширить знания детей о животных севера. Дети познакомились с характерными особенностями животных севера.</a:t>
            </a:r>
            <a:endParaRPr lang="ru-RU" sz="4400" b="0" i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</p:spPr>
        <p:txBody>
          <a:bodyPr/>
          <a:lstStyle/>
          <a:p>
            <a:r>
              <a:rPr lang="ru-RU" dirty="0" smtClean="0"/>
              <a:t>Литература: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396536" cy="3744416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1. С. Н. Николаева </a:t>
            </a:r>
            <a:r>
              <a:rPr lang="ru-RU" i="1" dirty="0" smtClean="0"/>
              <a:t>«Юный эколог»</a:t>
            </a:r>
            <a:r>
              <a:rPr lang="ru-RU" dirty="0" smtClean="0"/>
              <a:t> Система работы в </a:t>
            </a:r>
            <a:r>
              <a:rPr lang="ru-RU" b="1" dirty="0" smtClean="0"/>
              <a:t>подготовительной группе детского сада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2. Программа </a:t>
            </a:r>
            <a:r>
              <a:rPr lang="ru-RU" i="1" dirty="0" smtClean="0"/>
              <a:t>«От рождения до школы»(Под редакцией Н. Е. </a:t>
            </a:r>
            <a:r>
              <a:rPr lang="ru-RU" i="1" dirty="0" err="1" smtClean="0"/>
              <a:t>Вераксы</a:t>
            </a:r>
            <a:r>
              <a:rPr lang="ru-RU" i="1" dirty="0" smtClean="0"/>
              <a:t>, Т. С. Комаровой, М. А. Васильевой)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интернет ресурсы </a:t>
            </a:r>
            <a:r>
              <a:rPr lang="ru-RU" dirty="0" err="1" smtClean="0"/>
              <a:t>maam.ru</a:t>
            </a:r>
            <a:r>
              <a:rPr lang="ru-RU" dirty="0" smtClean="0"/>
              <a:t>, </a:t>
            </a:r>
            <a:r>
              <a:rPr lang="ru-RU" dirty="0" err="1" smtClean="0"/>
              <a:t>ns</a:t>
            </a:r>
            <a:r>
              <a:rPr lang="ru-RU" dirty="0" smtClean="0"/>
              <a:t> </a:t>
            </a:r>
            <a:r>
              <a:rPr lang="ru-RU" dirty="0" err="1" smtClean="0"/>
              <a:t>portal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200" u="sng" dirty="0" smtClean="0"/>
              <a:t/>
            </a:r>
            <a:br>
              <a:rPr lang="ru-RU" sz="2200" u="sng" dirty="0" smtClean="0"/>
            </a:br>
            <a:r>
              <a:rPr lang="ru-RU" sz="2200" u="sng" dirty="0" smtClean="0"/>
              <a:t/>
            </a:r>
            <a:br>
              <a:rPr lang="ru-RU" sz="2200" u="sng" dirty="0" smtClean="0"/>
            </a:br>
            <a:r>
              <a:rPr lang="ru-RU" sz="2200" u="sng" dirty="0" smtClean="0"/>
              <a:t/>
            </a:r>
            <a:br>
              <a:rPr lang="ru-RU" sz="2200" u="sng" dirty="0" smtClean="0"/>
            </a:br>
            <a:r>
              <a:rPr lang="ru-RU" sz="2200" u="sng" dirty="0" smtClean="0"/>
              <a:t/>
            </a:r>
            <a:br>
              <a:rPr lang="ru-RU" sz="2200" u="sng" dirty="0" smtClean="0"/>
            </a:br>
            <a:r>
              <a:rPr lang="ru-RU" sz="2200" u="sng" dirty="0" smtClean="0"/>
              <a:t/>
            </a:r>
            <a:br>
              <a:rPr lang="ru-RU" sz="2200" u="sng" dirty="0" smtClean="0"/>
            </a:br>
            <a:r>
              <a:rPr lang="ru-RU" u="sng" dirty="0" smtClean="0"/>
              <a:t>Актуальность</a:t>
            </a:r>
            <a:r>
              <a:rPr lang="ru-RU" dirty="0" smtClean="0"/>
              <a:t>: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200" dirty="0" smtClean="0"/>
              <a:t>В период дошкольного детства происходит становление человеческой личности, формирование начал экологической культуры. Поэтому очень важно формировать у детях интерес к </a:t>
            </a:r>
            <a:r>
              <a:rPr lang="ru-RU" sz="2200" b="1" dirty="0" smtClean="0"/>
              <a:t>живой природе</a:t>
            </a:r>
            <a:r>
              <a:rPr lang="ru-RU" sz="2200" dirty="0" smtClean="0"/>
              <a:t>, воспитывать любовь к ней, научить беречь окружающий мир.</a:t>
            </a:r>
            <a:br>
              <a:rPr lang="ru-RU" sz="2200" dirty="0" smtClean="0"/>
            </a:br>
            <a:r>
              <a:rPr lang="ru-RU" sz="2200" dirty="0" smtClean="0"/>
              <a:t>По «Программе </a:t>
            </a:r>
            <a:r>
              <a:rPr lang="ru-RU" sz="2200" i="1" dirty="0" smtClean="0"/>
              <a:t>«От рождения до школы»</a:t>
            </a:r>
            <a:r>
              <a:rPr lang="ru-RU" sz="2200" dirty="0" smtClean="0"/>
              <a:t> тема </a:t>
            </a:r>
            <a:r>
              <a:rPr lang="ru-RU" sz="2200" i="1" dirty="0" smtClean="0"/>
              <a:t>«</a:t>
            </a:r>
            <a:r>
              <a:rPr lang="ru-RU" sz="2200" b="1" i="1" dirty="0" smtClean="0"/>
              <a:t>Животные Севера</a:t>
            </a:r>
            <a:r>
              <a:rPr lang="ru-RU" sz="2200" i="1" dirty="0" smtClean="0"/>
              <a:t>»</a:t>
            </a:r>
            <a:r>
              <a:rPr lang="ru-RU" sz="2200" dirty="0" smtClean="0"/>
              <a:t> в </a:t>
            </a:r>
            <a:r>
              <a:rPr lang="ru-RU" sz="2200" b="1" dirty="0" smtClean="0"/>
              <a:t>подготовительной группе</a:t>
            </a:r>
            <a:r>
              <a:rPr lang="ru-RU" sz="2200" dirty="0" smtClean="0"/>
              <a:t> в основном проходит лишь через НОД и чтение художественной литературы, представления дошкольников остаются частичными, неполными. В ходе изучения данной темы у детей стало возникать много вопросов </a:t>
            </a:r>
            <a:r>
              <a:rPr lang="ru-RU" sz="2200" i="1" dirty="0" smtClean="0"/>
              <a:t>«А почему белый медведь не ложится в спячку?»</a:t>
            </a:r>
            <a:r>
              <a:rPr lang="ru-RU" sz="2200" dirty="0" smtClean="0"/>
              <a:t>, «Почему у глобуса белая шапка?», «Почему белый медведь не живет у нас в лесу?»  и т. д.</a:t>
            </a:r>
            <a:br>
              <a:rPr lang="ru-RU" sz="2200" dirty="0" smtClean="0"/>
            </a:br>
            <a:r>
              <a:rPr lang="ru-RU" sz="2200" dirty="0" smtClean="0"/>
              <a:t>Поэтому необходимо уточнить и расширить представления детей о  «</a:t>
            </a:r>
            <a:r>
              <a:rPr lang="ru-RU" sz="2200" b="1" dirty="0" smtClean="0"/>
              <a:t>Животных Севера»</a:t>
            </a:r>
            <a:r>
              <a:rPr lang="ru-RU" sz="2200" dirty="0" smtClean="0"/>
              <a:t>, развивать интерес к их образу жизни.</a:t>
            </a:r>
            <a:br>
              <a:rPr lang="ru-RU" sz="2200" dirty="0" smtClean="0"/>
            </a:br>
            <a:r>
              <a:rPr lang="en-US" sz="2200" dirty="0" smtClean="0"/>
              <a:t> 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4000" u="sng" dirty="0" smtClean="0"/>
              <a:t>Обоснование проблемы</a:t>
            </a:r>
            <a:r>
              <a:rPr lang="ru-RU" sz="4000" dirty="0" smtClean="0"/>
              <a:t>: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700" dirty="0" smtClean="0"/>
              <a:t>недостаточные представления детей о  «</a:t>
            </a:r>
            <a:r>
              <a:rPr lang="ru-RU" sz="2700" b="1" dirty="0" smtClean="0"/>
              <a:t>Животных Севера» </a:t>
            </a:r>
            <a:r>
              <a:rPr lang="ru-RU" sz="2700" i="1" dirty="0" smtClean="0"/>
              <a:t>(особенности внешнего вида, место обитания, пища)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2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знаний детей о жителях и обитателях Крайнего Севера.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родителей к совместной </a:t>
            </a:r>
            <a:r>
              <a:rPr lang="ru-RU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исследовательско-творческой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</a:t>
            </a:r>
            <a:r>
              <a:rPr lang="ru-RU" sz="3200" dirty="0" smtClean="0"/>
              <a:t>.</a:t>
            </a:r>
            <a:endParaRPr lang="ru-RU" sz="32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268760"/>
            <a:ext cx="78488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представления о том, что человек - часть природы и что он должен беречь, охранять и защищать природу.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-Познакомить детей с особенностями природы Крайнего Севера, животным и растительным миром.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-Дать представление о жизни народов Севера, о его быте, промыслах и обычаях.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-Расширять и уточнять представления детей о разнообразии природы.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чувство сопричастности к народам, которые живут в нашей многонациональной стране.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уважение к малым народам Севера.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-Активизировать словарь: Север, Арктика, Антарктида, льдина, айсберг, нарты, чум, яранга, иглу, малица, пимы ,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хайро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утко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речь детей, обогащать словарный запас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-Способствовать формированию у ребёнка нравственно-патриотических чувств, позитивного отношения к миру и к самому себе.</a:t>
            </a:r>
            <a:b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-Вовлечь родителей в реализацию проекта, вызвать заинтересованность и желание участвовать в совместных работах с детьми.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 работы: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844824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Беседы, просмотр презентаций, альбомов, видео, мультфильмов, чтение художественной литературы, игры дидактические и подвижные, исследовательская деятельность, творческая деятельность по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теме проекта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Планируемый результат: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916832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у детей ярко выраженного интереса и более углублённых знаний о Крайнем Севере, его народах и обитателях.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словаря детей новыми словами.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образовательной среды в группе.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Заинтересованность родителей к теме проекта в частности и к жизни группы – в общем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Беседа: «Жизнь животных на севере»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20201208_1543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971600" y="1516676"/>
            <a:ext cx="7121764" cy="5341323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Игры – эксперименты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196752"/>
            <a:ext cx="4040188" cy="639762"/>
          </a:xfrm>
        </p:spPr>
        <p:txBody>
          <a:bodyPr/>
          <a:lstStyle/>
          <a:p>
            <a:r>
              <a:rPr lang="ru-RU" dirty="0" smtClean="0"/>
              <a:t>   «Белый медведь»</a:t>
            </a:r>
            <a:endParaRPr lang="ru-RU" dirty="0"/>
          </a:p>
        </p:txBody>
      </p:sp>
      <p:pic>
        <p:nvPicPr>
          <p:cNvPr id="7" name="Содержимое 6" descr="20201211_15175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252536" y="2636913"/>
            <a:ext cx="4608513" cy="345638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268760"/>
            <a:ext cx="4041775" cy="639762"/>
          </a:xfrm>
        </p:spPr>
        <p:txBody>
          <a:bodyPr/>
          <a:lstStyle/>
          <a:p>
            <a:r>
              <a:rPr lang="ru-RU" dirty="0" smtClean="0"/>
              <a:t>   «Северное сияние»</a:t>
            </a:r>
            <a:endParaRPr lang="ru-RU" dirty="0"/>
          </a:p>
        </p:txBody>
      </p:sp>
      <p:pic>
        <p:nvPicPr>
          <p:cNvPr id="8" name="Содержимое 7" descr="20201211_15203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149128" y="2636912"/>
            <a:ext cx="4608514" cy="3456385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183</TotalTime>
  <Words>192</Words>
  <Application>Microsoft Office PowerPoint</Application>
  <PresentationFormat>Экран (4:3)</PresentationFormat>
  <Paragraphs>38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 </vt:lpstr>
      <vt:lpstr>     Актуальность:  В период дошкольного детства происходит становление человеческой личности, формирование начал экологической культуры. Поэтому очень важно формировать у детях интерес к живой природе, воспитывать любовь к ней, научить беречь окружающий мир. По «Программе «От рождения до школы» тема «Животные Севера» в подготовительной группе в основном проходит лишь через НОД и чтение художественной литературы, представления дошкольников остаются частичными, неполными. В ходе изучения данной темы у детей стало возникать много вопросов «А почему белый медведь не ложится в спячку?», «Почему у глобуса белая шапка?», «Почему белый медведь не живет у нас в лесу?»  и т. д. Поэтому необходимо уточнить и расширить представления детей о  «Животных Севера», развивать интерес к их образу жизни.   Обоснование проблемы: недостаточные представления детей о  «Животных Севера» (особенности внешнего вида, место обитания, пища)   </vt:lpstr>
      <vt:lpstr>Цель проекта:</vt:lpstr>
      <vt:lpstr>Задачи:</vt:lpstr>
      <vt:lpstr>Место работы:</vt:lpstr>
      <vt:lpstr>Планируемый результат:</vt:lpstr>
      <vt:lpstr> Беседа: «Жизнь животных на севере» </vt:lpstr>
      <vt:lpstr>Игры – эксперименты </vt:lpstr>
      <vt:lpstr>Беседа: «Почему животные севера не мерзнут после купания» </vt:lpstr>
      <vt:lpstr>Макет: «Арктика»</vt:lpstr>
      <vt:lpstr> Беседа: «Как живет полярный медведь» </vt:lpstr>
      <vt:lpstr> Художественное творчество. Конструирование из бумаги. «Пингвин» </vt:lpstr>
      <vt:lpstr> Беседа: « Как выживают животные, что им помогает» </vt:lpstr>
      <vt:lpstr>Художественное творчество: «Животные Севера»</vt:lpstr>
      <vt:lpstr>Слайд 16</vt:lpstr>
      <vt:lpstr>Викторина: «О животных Севера» </vt:lpstr>
      <vt:lpstr> Игра-соревнования: «Волки и олени»</vt:lpstr>
      <vt:lpstr>Домашнее задание: «Сообщение о животном Севера»</vt:lpstr>
      <vt:lpstr> Итоговое занятие. «Игра – путешествие на Северный полюс» </vt:lpstr>
      <vt:lpstr>Слайд 21</vt:lpstr>
      <vt:lpstr>ЗАКЛЮЧЕНИЕ: Проект был рассчитан на то, чтоб познакомить и расширить знания детей о животных севера. Дети познакомились с характерными особенностями животных севера.</vt:lpstr>
      <vt:lpstr>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19</cp:revision>
  <dcterms:created xsi:type="dcterms:W3CDTF">2020-12-13T09:35:28Z</dcterms:created>
  <dcterms:modified xsi:type="dcterms:W3CDTF">2021-03-16T13:43:05Z</dcterms:modified>
</cp:coreProperties>
</file>