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275" r:id="rId3"/>
    <p:sldId id="27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4" r:id="rId13"/>
    <p:sldId id="266" r:id="rId14"/>
    <p:sldId id="267" r:id="rId15"/>
    <p:sldId id="268" r:id="rId16"/>
    <p:sldId id="270" r:id="rId17"/>
    <p:sldId id="271" r:id="rId18"/>
    <p:sldId id="279" r:id="rId19"/>
    <p:sldId id="278" r:id="rId20"/>
    <p:sldId id="280" r:id="rId21"/>
    <p:sldId id="281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EDA90-AC1C-49D1-BCFB-FF5A6D35C404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AB9F2-31C8-4F29-92B3-F736968D97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52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Природа говорит на языках математики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Хамараев</a:t>
            </a:r>
            <a:r>
              <a:rPr lang="ru-RU" dirty="0" smtClean="0"/>
              <a:t> </a:t>
            </a:r>
            <a:r>
              <a:rPr lang="ru-RU" dirty="0" err="1" smtClean="0"/>
              <a:t>кирилл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Геометрические фигуры окружают каждого человека в повседневной жизни,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треугольник повторяется со всех четырёх сторон ! А это уже объёмная геометрическая фигура, которая называется пирамидой.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комнаты,шкафы,напоминают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своей формой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прямоугольник,но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они объёмные и у них по шесть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граней,соотрветственно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они представляют собой параллелепипед;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Андреева Надя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Сокирка</a:t>
            </a:r>
            <a:r>
              <a:rPr lang="ru-RU" dirty="0" smtClean="0"/>
              <a:t> Яна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AB9F2-31C8-4F29-92B3-F736968D974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5072074"/>
            <a:ext cx="3857652" cy="1214422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Работу выполнили:  учащиеся 1 класса МОУ «СОШ с. 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Пигари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Апендеева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Ирина Александровна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026" name="Picture 2" descr="C:\Users\МОУ СОШ с. Пигари\Desktop\васнец\gieomietriia_vokrugh_nas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0"/>
            <a:ext cx="6050753" cy="4941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58204" cy="144814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 геометрических форм человеком в повседневной жизни.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4578" name="Picture 2" descr="C:\Users\МОУ СОШ с. Пигари\Downloads\__20150507_16503763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785926"/>
            <a:ext cx="2304256" cy="2664296"/>
          </a:xfrm>
          <a:prstGeom prst="rect">
            <a:avLst/>
          </a:prstGeom>
          <a:noFill/>
        </p:spPr>
      </p:pic>
      <p:pic>
        <p:nvPicPr>
          <p:cNvPr id="24580" name="Picture 4" descr="C:\Users\МОУ СОШ с. Пигари\Downloads\7d62db605d0ac21446169e77b45679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09" y="1714488"/>
            <a:ext cx="4393633" cy="2688904"/>
          </a:xfrm>
          <a:prstGeom prst="rect">
            <a:avLst/>
          </a:prstGeom>
          <a:noFill/>
        </p:spPr>
      </p:pic>
      <p:sp>
        <p:nvSpPr>
          <p:cNvPr id="14338" name="AutoShape 2" descr="https://im0-tub-ru.yandex.net/i?id=6baa45690693a278c2326c6a1f4ab910&amp;n=33&amp;h=215&amp;w=2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9" name="Picture 3" descr="C:\Documents and Settings\Анна\Рабочий стол\i.jpg"/>
          <p:cNvPicPr>
            <a:picLocks noChangeAspect="1" noChangeArrowheads="1"/>
          </p:cNvPicPr>
          <p:nvPr/>
        </p:nvPicPr>
        <p:blipFill>
          <a:blip r:embed="rId5"/>
          <a:srcRect b="5813"/>
          <a:stretch>
            <a:fillRect/>
          </a:stretch>
        </p:blipFill>
        <p:spPr bwMode="auto">
          <a:xfrm>
            <a:off x="2928926" y="4572008"/>
            <a:ext cx="2946400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E:\для математики\19352345-Дети-играют-в-тем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071546"/>
            <a:ext cx="3594100" cy="4445000"/>
          </a:xfrm>
          <a:prstGeom prst="rect">
            <a:avLst/>
          </a:prstGeom>
          <a:noFill/>
        </p:spPr>
      </p:pic>
      <p:pic>
        <p:nvPicPr>
          <p:cNvPr id="28675" name="Picture 3" descr="E:\для математики\kolca.jpg"/>
          <p:cNvPicPr>
            <a:picLocks noChangeAspect="1" noChangeArrowheads="1"/>
          </p:cNvPicPr>
          <p:nvPr/>
        </p:nvPicPr>
        <p:blipFill>
          <a:blip r:embed="rId3" cstate="print"/>
          <a:srcRect r="31402" b="33095"/>
          <a:stretch>
            <a:fillRect/>
          </a:stretch>
        </p:blipFill>
        <p:spPr bwMode="auto">
          <a:xfrm>
            <a:off x="142844" y="714356"/>
            <a:ext cx="5420180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Геометрия вокруг нас!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E:\для математики\watermelon_PNG265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2667000" cy="1943100"/>
          </a:xfrm>
          <a:prstGeom prst="rect">
            <a:avLst/>
          </a:prstGeom>
          <a:noFill/>
        </p:spPr>
      </p:pic>
      <p:pic>
        <p:nvPicPr>
          <p:cNvPr id="27651" name="Picture 3" descr="E:\для математики\200176,1289829585,6.jpg"/>
          <p:cNvPicPr>
            <a:picLocks noChangeAspect="1" noChangeArrowheads="1"/>
          </p:cNvPicPr>
          <p:nvPr/>
        </p:nvPicPr>
        <p:blipFill>
          <a:blip r:embed="rId3" cstate="print"/>
          <a:srcRect b="16216"/>
          <a:stretch>
            <a:fillRect/>
          </a:stretch>
        </p:blipFill>
        <p:spPr bwMode="auto">
          <a:xfrm>
            <a:off x="4343400" y="1844824"/>
            <a:ext cx="3252936" cy="2232248"/>
          </a:xfrm>
          <a:prstGeom prst="rect">
            <a:avLst/>
          </a:prstGeom>
          <a:noFill/>
        </p:spPr>
      </p:pic>
      <p:pic>
        <p:nvPicPr>
          <p:cNvPr id="27652" name="Picture 4" descr="E:\для математики\prib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149080"/>
            <a:ext cx="2540000" cy="2286000"/>
          </a:xfrm>
          <a:prstGeom prst="rect">
            <a:avLst/>
          </a:prstGeom>
          <a:noFill/>
        </p:spPr>
      </p:pic>
      <p:pic>
        <p:nvPicPr>
          <p:cNvPr id="27653" name="Picture 5" descr="E:\для математики\tarelka_serviz_posuda_pribory_85685_300x188.jpg"/>
          <p:cNvPicPr>
            <a:picLocks noChangeAspect="1" noChangeArrowheads="1"/>
          </p:cNvPicPr>
          <p:nvPr/>
        </p:nvPicPr>
        <p:blipFill>
          <a:blip r:embed="rId5" cstate="print"/>
          <a:srcRect l="20160" r="21881"/>
          <a:stretch>
            <a:fillRect/>
          </a:stretch>
        </p:blipFill>
        <p:spPr bwMode="auto">
          <a:xfrm>
            <a:off x="5652120" y="4365104"/>
            <a:ext cx="2088232" cy="1934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Геометрические фигуры в природе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Замечательные геометрические формы можно встретить и в природе. Одна из самых геометрических фигур падает на нас с неба в виде снежинки.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29698" name="Picture 2" descr="C:\Users\МОУ СОШ с. Пигари\Downloads\snezhinki-belyie-prevyu-500x37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14554"/>
            <a:ext cx="9144000" cy="4643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Ёлки имеют узкие макушки и широкие основания и напоминают треугольник. Это необходимо им, чтобы зимой снег не сломал их, а скатывался с макушки вниз.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2" name="Picture 2" descr="E:\для математики\0018-018-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75" t="3182" r="56455" b="4540"/>
          <a:stretch>
            <a:fillRect/>
          </a:stretch>
        </p:blipFill>
        <p:spPr bwMode="auto">
          <a:xfrm>
            <a:off x="0" y="2357430"/>
            <a:ext cx="3857620" cy="4500570"/>
          </a:xfrm>
          <a:prstGeom prst="rect">
            <a:avLst/>
          </a:prstGeom>
          <a:noFill/>
        </p:spPr>
      </p:pic>
      <p:pic>
        <p:nvPicPr>
          <p:cNvPr id="30723" name="Picture 3" descr="E:\для математики\1804-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286124"/>
            <a:ext cx="3786182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Животные сохраняют геометрические фигуры. Сохраняя тепло, на холоде они спят свернувшись в клубочек, поверхность тела уменьшается, и тепло лучше сохраняется</a:t>
            </a:r>
            <a:r>
              <a:rPr lang="ru-RU" sz="2800" b="1" dirty="0" smtClean="0"/>
              <a:t>. </a:t>
            </a:r>
            <a:endParaRPr lang="ru-RU" sz="2800" b="1" dirty="0"/>
          </a:p>
        </p:txBody>
      </p:sp>
      <p:pic>
        <p:nvPicPr>
          <p:cNvPr id="31746" name="Picture 2" descr="C:\Users\МОУ СОШ с. Пигари\Downloads\ezh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4032448" cy="3528392"/>
          </a:xfrm>
          <a:prstGeom prst="rect">
            <a:avLst/>
          </a:prstGeom>
          <a:noFill/>
        </p:spPr>
      </p:pic>
      <p:pic>
        <p:nvPicPr>
          <p:cNvPr id="31747" name="Picture 3" descr="C:\Users\МОУ СОШ с. Пигари\Downloads\2293406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140968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Животные, конечно же,  не изучали  геометрию, но природа наделила их талантом строить себе дома в форме геометрических тел. Воробьи строят свои гнёзда в форме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полушара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1026" name="Picture 2" descr="E:\для математики\17600713-Малый-птица-в-гнезде-на-белом-фон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857364"/>
            <a:ext cx="4445000" cy="3200400"/>
          </a:xfrm>
          <a:prstGeom prst="rect">
            <a:avLst/>
          </a:prstGeom>
          <a:noFill/>
        </p:spPr>
      </p:pic>
      <p:pic>
        <p:nvPicPr>
          <p:cNvPr id="1027" name="Picture 3" descr="E:\для математики\29833778-Sparrow-eggs-in-a-nest-Stock-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786190"/>
            <a:ext cx="3395663" cy="244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Пчелы строят соты из шестиугольников. В  шестиугольник поместится больше мёда! Значит и геометрические фигуры нужно искать в природе.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для математики\22_pchel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357430"/>
            <a:ext cx="3071834" cy="3429024"/>
          </a:xfrm>
          <a:prstGeom prst="rect">
            <a:avLst/>
          </a:prstGeom>
          <a:noFill/>
        </p:spPr>
      </p:pic>
      <p:pic>
        <p:nvPicPr>
          <p:cNvPr id="2051" name="Picture 3" descr="E:\для математики\23_pchel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928934"/>
            <a:ext cx="314327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что похожи геометрические фигуры?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сканы рисунков\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72198" y="6072206"/>
            <a:ext cx="2786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Лохмачева Яна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сканы рисунков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7027"/>
            <a:ext cx="9631393" cy="6995027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7166"/>
            <a:ext cx="9044022" cy="614366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Андреева Надя</a:t>
            </a:r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29124" y="642918"/>
            <a:ext cx="3500462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 «Геометрия вокруг нас»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исследовать геометрические фигуры и тела, и выявить их сущность, роль и место в повседневной жизни.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Задачи: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изучить использование геометрических форм и линий в быту; изучить отдельные творения, имеющие геометрическую форму; изучить использование геометрических фигур людьми и природой.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геометрические фигуры и тела окружающие нас.</a:t>
            </a:r>
          </a:p>
          <a:p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исследование геометрических фигур и тел позволяет развивать не только математические и логические навыки, но оттачивает  пространственное и образное мышление учеников начальных классов.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сканы рисунков\0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357950" y="5929330"/>
            <a:ext cx="23544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Сокирка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Яна</a:t>
            </a:r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сканы рисунков\0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00694" y="5715016"/>
            <a:ext cx="3286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Хамраев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Кирилл</a:t>
            </a:r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Поэтому мы пришли к выводу, что на уроках математики, окружающего мира, изобразительного искусства рассматривая иллюстрации необходимо обращать внимание на то, что за плоским изображением необходимо видеть объём.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Вокруг нас находится большое количество предметов, имеющих форму геометрических фигур.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Геометрические фигуры играют очень важную роль в жизни человека, а знания их свойств может существенно её облегчить. Математика действительно - Царица наук.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2582858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«Математика – царица наук!»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«Природа говорит на языках математики».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(Гаусс)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397000"/>
          <a:ext cx="6096004" cy="1196127275"/>
        </p:xfrm>
        <a:graphic>
          <a:graphicData uri="http://schemas.openxmlformats.org/drawingml/2006/table">
            <a:tbl>
              <a:tblPr/>
              <a:tblGrid>
                <a:gridCol w="474028"/>
                <a:gridCol w="208280"/>
                <a:gridCol w="2095500"/>
                <a:gridCol w="474028"/>
                <a:gridCol w="474028"/>
                <a:gridCol w="474028"/>
                <a:gridCol w="474028"/>
                <a:gridCol w="474028"/>
                <a:gridCol w="474028"/>
                <a:gridCol w="474028"/>
              </a:tblGrid>
              <a:tr h="4064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b="1">
                          <a:solidFill>
                            <a:srgbClr val="313F21"/>
                          </a:solidFill>
                          <a:latin typeface="verdana"/>
                        </a:rPr>
                        <a:t>Занимательные задания для начальной школы</a:t>
                      </a:r>
                    </a:p>
                    <a:p>
                      <a:pPr algn="ctr"/>
                      <a:r>
                        <a:rPr lang="ru-RU" b="1" i="1" u="sng">
                          <a:solidFill>
                            <a:srgbClr val="000000"/>
                          </a:solidFill>
                          <a:latin typeface="Verdana"/>
                        </a:rPr>
                        <a:t>Занимательная математика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«Репка»: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«Сегодня мы побываем в гостях у сказки «Репка»,вспомним сказку и поможем главным героям». Дети рассматривают иллюстрацию и одновременно отвечают на вопросы: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который по счёту, кто первый, второй и т.д., кто последний, кто пришёл тянуть репку сначала, кто потом.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В процессе игры дети знакомятся с простейшими геометрическими фигурами, повторяют понятия «форма», «цвет», «размер». Здесь я применяю такие дидактические игры, как «Геометрическая мозаика», «Составим узор», «Танграм».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Для сознательного, уверенного овладения операций счёта дети должны уверенно знать название и последовательность чисел натурального ряда. Поэтому в подготовительный период я использую, прежде всего, такие игры, с помощью которых дети осознают приёмы образования каждого последующего и предыдущего числа. На этом этапе применяю различные игры.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«Составим поезд»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Эта игра наглядно показывает, что каждое следующее число образуется путём прибавления единицы к предыдущему числу, а каждое предыдущее получается путём вычитания единицы из последующего. На основе использования этой игры предлагаю считать число вагонов слева направо и справа налево, и учащиеся делают вывод, что считать можно в любом направлении, но при этом важно не пропустить, ни одного вагона и не сосчитать его дважды.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«Займи своё место»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Детям раздаю карточки с числами от одного до десяти, они должны построить числовой ряд либо в порядке возрастания, либо в порядке убывания. После этого даю различные задания: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-Какое число следует при счёте за числом 4, 7, 9?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-Какое число следует при счёте перед числом 3, 5, 8?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-Какие числа являются «соседями» чисел 2, 6, 9?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-Какое число на 1 меньше ( больше ), чем 3, 7, 9? И т.д.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( дети должны поднять карточку с ответом или сделать шаг вперёд)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При изучении чисел первого десятка одним из трудных вопросов является состав числа. Для закрепления этого материала провожу игры: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«Угадай»</a:t>
                      </a:r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(дети должны угадать из каких двух слагаемых состоит, например, число 7). На каждое число заготовлена карточка: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«Заселяем домики»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Детям предлагается «заселить жильцов» в домик (на каждое число заготовлен свой домик):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«Найди пару»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Учащиеся находят пару числу, в результате сложения которых получается заданное учителем число. Например, учителем задано число 9, и варианты чисел, из которых нужно составить пары:</a:t>
                      </a:r>
                    </a:p>
                    <a:p>
                      <a:endParaRPr lang="ru-RU"/>
                    </a:p>
                  </a:txBody>
                  <a:tcPr marL="152400" marR="152400" marT="47625" marB="952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7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6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8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4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9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7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8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4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6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«Арифметический лабиринт»Игра заключается в том, чтобы пройти через двое ворот и набрать в сумме число 10 ( 9, 8, и т.д.).Формируя навыки сложения и вычитания в пределах 10 , я применяю игры в следующей последовательности.На этапе объяснения нового материала использую игру «Лесенка». На наглядной основе дети осмысливают приём прибавления и вычитания 2, 3, 4. В игре «Счёт цепочкой» учащиеся проговаривают приём прибавления и вычитания чисел на примерах.Сознательному и прочному усвоению таблиц сложения и вычитания способствуют игры: «Кто быстрее?», «Почтальоны», «Забей в ворота мяч», «Поезд», «Наряди ёлочку», «Собери снеговика (солнышко, машину, ракету и др.)», «Чей букет лучше?» и др.«Почтальоны»На доске укрепляются 10 домиков, на каждом порядковый номер от 1 до 10, в каждом домике свой жилец( лисичка, зайчик, ёжик, петушок и т. д.) Учитель раскладывает примеры-письма и говорит, что ребята выступят в роли почтальонов: нужно выйти к доске, выбрать пример-письмо, решить пример и узнать, кому адресовано письмо, и отнести ( положить в кармашек) адресату.«Наряди ёлочку»На доске – плакат с изображением новогодней ёлки. Дети должны нарядить ёлку красивыми новогодними игрушками, на обратной стороне которых написаны примеры. Ученики выходят к доске, берут ёлочную игрушку, решают пример и украшают новогоднюю ёлку.«Собери снеговика»У учителя заготовлены части снеговика: три круга-комка разной величины, ведро, нос-морковка, два круга-руки, метла, два круга-ноги. На каждой части с обратной стороны закреплены примеры. Дети решают примеры и составляют из частей снеговика.Основное содержание курса математики для 1 класса связано с вычислениями. Поэтому на уроках стараюсь оживить и сделать интересной традиционную скучную работу по отработке вычислительных навыков. Девиз моей работы в 1 классе – учить играя. И это не мешает обучению детей, а, наоборот, помогает детям знакомиться с новым для них учебным материалом, закреплять изученный. Например, задание решить примеры вида 3+5, 7-2, 6+4, 9-3 у большинства детей особого интереса не вызывает. Они почувствуют интерес, если я скажу, что Смешарики- Копатыч, Бараш, Нюша и Лосяш учились считать. Они решили эти примеры так: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3+5=8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7-2=4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6+4=2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9-3=6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Что мы можем сказать каждому из них? Кого похвалим, а чьей работой мы останемся недовольны и почему, как исправить ошибки?Ученики- первоклассники с желанием решают задачи, где математическое содержание подаётся в стихотворной форме.Пять щенят в футбол играли,Одного домой позвали.Он в окно глядит, считает.Сколько их теперь играет? (5-1=4)Пять щенятПлюс мама-лайка.Сколько будет, сосчитай-ка?(5+1=6)Пять ворон на крышу сели,Две ещё к ним прилетели.Отвечайте быстро, смело,Сколько всех их прилетело? (5+2=7)Как бы не любили дети игры, на каждом уроке необходима самостоятельная работа. Организация самостоятельной работы тоже требует творческого подхода. Детям, например, нравится работать с перфокартами (примеры на карточках с вырезанными окошками). Проверить правильность выполнения перфокарты может как учитель, так и сами ученики (взаимопроверка).Очень интересно проходят математические диктанты с использованием индивидуальных карточек с цифрами. Учитель читает или показывает пример , дети быстро показывают ответ.Это только часть игр, которые я провожу на уроках. Дети любят помогать разным сказочным героям, составлять букеты для мам и бабушек, быть конструкторами (составление машин, паровозов, самолётов из различных геометрических фигур), водителями автобусов, продавцами и покупателями.Значение игры на уроке математики трудно переоценить. Здесь развивается сообразительность, логическое мышление, кругозор ребёнка. Игра даёт возможность переключаться с одного вида деятельности на другой и тем самым снимать усталость, утомляемость. Дети узнают много нового, полезного: названия деревьев, цветов, животных, знакомятся с профессией, с культурой обслуживания, с волшебными словами. Но главное – игра помогает усваивать и закреплять знания по математике.Занимательный русский язык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313F21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I. Упражнения, для развития фонематического слуха.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Скороговорки и чистоговорки на каждый звук.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Вот некоторые из них.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[б] Белый баран бьёт в барабан.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Баран буян залез в бурьян.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[п] Поля пошла полоть петрушку в поле.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Опять пять ребят нашли у пенька пять опят.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[з] Зимним утром от мороза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На заре звенят берёзы.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[с] Съел Слава сало, да сала было мало.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У Сени и Сани в сетях сом с усами.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У осы не усы, не усищи, а усики.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[д] Дятел дерево долбит,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День деньской кору дробит.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[т] У тридцати трёх полосатых поросят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Тридцать три хвостика торчат.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[р] Приготовила Лариса для Бориса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Вкусный суп из риса.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Для отработки дикции, силы голоса, темпа речи использую чистоговорки, которые дети с удовольствием придумывают сами.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Ба-бо-бы - на дворе стоят столбы.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Бу-бы-бу - сидит ворон на дубу.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Бо-бу-бы - в лесу растут дубы.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Бы-бо-ба - вот какая жаба.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Са-са-са - по лесу бежит лиса.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Ас-ас-ас - лиса боится нас.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Сы-сы-сы - хвост пушистый у лисы.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Су-су-су - как красиво в лесу.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Су-сю-су - тихо осенью в лесу.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Ус-ус-ус - лису я не боюсь.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Ша-ша-ша - моя сестрёнка Маша.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Шо-шо-шо - у меня всё хорошо.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Шу-шу-шу - не люблю я кашу.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Щи-ши-ши - веселимся от души.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Ра-ра-ра - высокая гора.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Ры-ри-ры - подарили нам шары.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Ры-ри-ры - летят комары.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Ру-рю-ру - коза грызёт кору.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Ри-ры-ри - купили сухари.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Рю-ру-рю - я картошку варю.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Да-да-да - сладкая ягода.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До-до-до - у орла гнездо.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Ду-ду-ду - растут яблони в саду.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Та-та-та - хвост пушистый у кота.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Та-та-та - Ах, какая красота!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Ты-ты-ты - на лугу растут цветы.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От-от-от - я люблю компот.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Скороговорки и чистоговорки произносятся не только чётко и внятно, но и с различной степенью громкости (шепотом, вполголоса, громко) и разной скоростью (медленно, умеренно, быстро).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II. Дидактические игры.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“Найди пару”. Игровой материал: парные картинки (мышка- мишка, кот- кит, коса - коза, мак - рак, усы - осы, полка - пилка, трава - дрова, горка - корка, зайка - сайка, грач - врач, шишка - мишка). Дети подбирают картинку (название изображенного предмета имеет одинаковое звучание с названием одной из выставленных картинок на наборном полотне), произносят оба названия (коза- коса).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“Поймай звук”. Например, [с] (садик, Вася, слон, цапля, носы, гуси, мыс, маска, поросята, спелый, весь, заяц, лось, фасоль).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“Цветочный магазин” или “Собери букет”. Игровой материал: открытки с изображением цветов. Дети находят цветы в которых есть указанный звук например, [р] (роза, астра, пион, тюльпан, нарцисс, василек, ромашка, георгин, гвоздика).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“Внимательные покупатели”. Ваши родители заплатили за игрушки, названия которых начинается на [м] (матрёшка, мышка, машина, мяч, мишка. Эти игрушки можно взять. Но не ошибитесь.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“Зоопарк” Игровой материал: картинки с изображением зверей и звуковые модели слов. Нужно “расселить” зверей по клеткам, т.е. соотнести звуковую модель слова с картинкой (лиса, зебра, тигр, зайка).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“Хоккей” (любимая игра первоклассников). Руки согнутые в локтях - “ворота”, “шайба” - слово, которое начинается, или в котором есть, или отсутствует заданный звук. Например, “шайба” - слово, в котором нет звука [ш] (шар, жар, Саша, Паша, молодцы; шина, машина, жир; шест, жест, молодцы; шесть, месть). Одна группа детей - “ вратари”, другая - “судьи”, третья - “болельщики”. Они кричат: “Гол!” - если “шайба” попадает в ворота.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“Подбери слово”. Например, дана модель: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Учащиеся подбирают по ней слова. “Контролёр” принимает слова и не пропускает те, которые не соответствуют модели, объяснив ошибку.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“Проверь работу Авосика”. Три схемы и три слова: репка, дыня, тыква (слова могут быть заданы картинками). Учащиеся определяют, какой из моделей соответствует каждое слово, обнаруживают ошибку и исправляют.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“Узнай и назови звук”, “Подбери слово со звуком”….;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После прочтения слов в столбиках и уточнения их лексического значения предлагаю детям следующие задания: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найдите и прочитайте слова, называющие действия;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слова - имена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найдите и прочитайте слово, соответствующее звуковой модели;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отгадай загадку (отгадку дети находят среди прочитанных слов);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измени слово по числу;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назови признаки предмета;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назовите лишнее слово в столбике (выбор уч-ся обосновывают связным высказыванием);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Например, тема: “Буквы Д-Т”. Дети прочитали слова.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дым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длина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дорога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кудри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год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дно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домино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дрёма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дума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дни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Даниил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друг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Дима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где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радуга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когда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1) Прочитайте слова, состоящие из одного слога.2) Прочитайте слова третьего столбика, найдите “лишнее”. Объясните.3) Что называют слова “где”, “когда”? ( Предмет? Признак? Действие?)Придумайте высказывания к заданной схеме.4) Измени слова по числу: друг - (друзья), год - (года), радуга - ?; дни - (день), кудри - ?;5) Образуйте слова-действия от слов: дрёма - (дремать), дума - (думать), друг - (дружить), дым - (дымить);6) Найди слово-предмет к словам-признакам: верный - (друг), дальняя -(дорога), песчаное - (дно), семицветная - …При изучении темы “Буквы З - С”.Игра “Большой-маленький”. Учитель называет слово, а дети его “уменьшают”” куст - (кустик), мост -…, костюм -…, самолет…:- Подбери к следующим словам признаки: сестра (какая?) (родная, двоюродная, заботливая), струна - (какая?) (тонкая, стальная, гитарная), костюм - (какой?) (нарядный, спортивный, вечерний, шерстяной), мост -…., самолёт-…,- Подбери к словам слова- действия: (что делает?).Самолёт (что делает?) летит, гудит,…Плакса….(плачет)Сорока…Куст…Костёр …Сон …- Подбери слово к заданной схемеДля отработки способа чтения и письма включаю в урок игры на угадывание букв и слов. Вот некоторые из них.1. “Рассыпанные буквы”. Из букв составить слова: С, В, О, О, Л; И, Н, К, Г, А; С, С, О, М, К, О; А, Т, Р, Е, К, А; О, Л, К, Ш, А; В, У, Р, Ь, К, А, Б;2. Составь слова и придумай сам.3. Впиши слова в пустые клетки.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дерево;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танец;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ювелирное изделие;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верхняя одежда;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мелкая рыбка;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 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часть патрона;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4. Игра “Отними слог”.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лесок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сокол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болото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пирог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коньки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ворота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олень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победа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говорит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майка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радуга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тюлень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деньги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пожар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беседа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5. “Буквы- невидимки”. Напиши гласные вместо точек, прочитай слова.З__М__К__Т Л__СЖ__Р Н__Л__Б__Ж__Р6. Сочини слово.Напишите согласную, прочитайте слова.7. “Словесная мозаика”.Слова написаны на карточках-пазлах. Нужно найти пару, составить фигуру и прочитать слово.8. “Слог за слогом”. Даётся слово, состоящее из двух или более слогов. Дети подбирают слова и записывают так, чтобы последний слог предыдущего слова был начальным слогом следующего. Например: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Школьные годы - начало пути,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Лучшего времени трудно найти.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Первый учитель и первый звонок,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Первый поступок и первый урок.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Самое полезное в жизни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 это собственный опыт.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                              В.Скотт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Тот учитель хорош,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чьи слова не расходятся с делом.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                              Катон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Образование - клад,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труд - ключ к нему.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                              Буаст 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142875" marR="0" marT="0" marB="952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142875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1397000"/>
          <a:ext cx="6096004" cy="1196127275"/>
        </p:xfrm>
        <a:graphic>
          <a:graphicData uri="http://schemas.openxmlformats.org/drawingml/2006/table">
            <a:tbl>
              <a:tblPr/>
              <a:tblGrid>
                <a:gridCol w="474028"/>
                <a:gridCol w="208280"/>
                <a:gridCol w="2095500"/>
                <a:gridCol w="474028"/>
                <a:gridCol w="474028"/>
                <a:gridCol w="474028"/>
                <a:gridCol w="474028"/>
                <a:gridCol w="474028"/>
                <a:gridCol w="474028"/>
                <a:gridCol w="474028"/>
              </a:tblGrid>
              <a:tr h="4064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b="1">
                          <a:solidFill>
                            <a:srgbClr val="313F21"/>
                          </a:solidFill>
                          <a:latin typeface="verdana"/>
                        </a:rPr>
                        <a:t>Занимательные задания для начальной школы</a:t>
                      </a:r>
                    </a:p>
                    <a:p>
                      <a:pPr algn="ctr"/>
                      <a:r>
                        <a:rPr lang="ru-RU" b="1" i="1" u="sng">
                          <a:solidFill>
                            <a:srgbClr val="000000"/>
                          </a:solidFill>
                          <a:latin typeface="Verdana"/>
                        </a:rPr>
                        <a:t>Занимательная математика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«Репка»: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«Сегодня мы побываем в гостях у сказки «Репка»,вспомним сказку и поможем главным героям». Дети рассматривают иллюстрацию и одновременно отвечают на вопросы: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который по счёту, кто первый, второй и т.д., кто последний, кто пришёл тянуть репку сначала, кто потом.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В процессе игры дети знакомятся с простейшими геометрическими фигурами, повторяют понятия «форма», «цвет», «размер». Здесь я применяю такие дидактические игры, как «Геометрическая мозаика», «Составим узор», «Танграм».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Для сознательного, уверенного овладения операций счёта дети должны уверенно знать название и последовательность чисел натурального ряда. Поэтому в подготовительный период я использую, прежде всего, такие игры, с помощью которых дети осознают приёмы образования каждого последующего и предыдущего числа. На этом этапе применяю различные игры.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«Составим поезд»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Эта игра наглядно показывает, что каждое следующее число образуется путём прибавления единицы к предыдущему числу, а каждое предыдущее получается путём вычитания единицы из последующего. На основе использования этой игры предлагаю считать число вагонов слева направо и справа налево, и учащиеся делают вывод, что считать можно в любом направлении, но при этом важно не пропустить, ни одного вагона и не сосчитать его дважды.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«Займи своё место»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Детям раздаю карточки с числами от одного до десяти, они должны построить числовой ряд либо в порядке возрастания, либо в порядке убывания. После этого даю различные задания: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-Какое число следует при счёте за числом 4, 7, 9?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-Какое число следует при счёте перед числом 3, 5, 8?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-Какие числа являются «соседями» чисел 2, 6, 9?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-Какое число на 1 меньше ( больше ), чем 3, 7, 9? И т.д.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( дети должны поднять карточку с ответом или сделать шаг вперёд)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При изучении чисел первого десятка одним из трудных вопросов является состав числа. Для закрепления этого материала провожу игры: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«Угадай»</a:t>
                      </a:r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(дети должны угадать из каких двух слагаемых состоит, например, число 7). На каждое число заготовлена карточка: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«Заселяем домики»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Детям предлагается «заселить жильцов» в домик (на каждое число заготовлен свой домик):</a:t>
                      </a: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«Найди пару»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Учащиеся находят пару числу, в результате сложения которых получается заданное учителем число. Например, учителем задано число 9, и варианты чисел, из которых нужно составить пары:</a:t>
                      </a:r>
                    </a:p>
                    <a:p>
                      <a:endParaRPr lang="ru-RU"/>
                    </a:p>
                  </a:txBody>
                  <a:tcPr marL="152400" marR="152400" marT="47625" marB="952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7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6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8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4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9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7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8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4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6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«Арифметический лабиринт»Игра заключается в том, чтобы пройти через двое ворот и набрать в сумме число 10 ( 9, 8, и т.д.).Формируя навыки сложения и вычитания в пределах 10 , я применяю игры в следующей последовательности.На этапе объяснения нового материала использую игру «Лесенка». На наглядной основе дети осмысливают приём прибавления и вычитания 2, 3, 4. В игре «Счёт цепочкой» учащиеся проговаривают приём прибавления и вычитания чисел на примерах.Сознательному и прочному усвоению таблиц сложения и вычитания способствуют игры: «Кто быстрее?», «Почтальоны», «Забей в ворота мяч», «Поезд», «Наряди ёлочку», «Собери снеговика (солнышко, машину, ракету и др.)», «Чей букет лучше?» и др.«Почтальоны»На доске укрепляются 10 домиков, на каждом порядковый номер от 1 до 10, в каждом домике свой жилец( лисичка, зайчик, ёжик, петушок и т. д.) Учитель раскладывает примеры-письма и говорит, что ребята выступят в роли почтальонов: нужно выйти к доске, выбрать пример-письмо, решить пример и узнать, кому адресовано письмо, и отнести ( положить в кармашек) адресату.«Наряди ёлочку»На доске – плакат с изображением новогодней ёлки. Дети должны нарядить ёлку красивыми новогодними игрушками, на обратной стороне которых написаны примеры. Ученики выходят к доске, берут ёлочную игрушку, решают пример и украшают новогоднюю ёлку.«Собери снеговика»У учителя заготовлены части снеговика: три круга-комка разной величины, ведро, нос-морковка, два круга-руки, метла, два круга-ноги. На каждой части с обратной стороны закреплены примеры. Дети решают примеры и составляют из частей снеговика.Основное содержание курса математики для 1 класса связано с вычислениями. Поэтому на уроках стараюсь оживить и сделать интересной традиционную скучную работу по отработке вычислительных навыков. Девиз моей работы в 1 классе – учить играя. И это не мешает обучению детей, а, наоборот, помогает детям знакомиться с новым для них учебным материалом, закреплять изученный. Например, задание решить примеры вида 3+5, 7-2, 6+4, 9-3 у большинства детей особого интереса не вызывает. Они почувствуют интерес, если я скажу, что Смешарики- Копатыч, Бараш, Нюша и Лосяш учились считать. Они решили эти примеры так: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3+5=8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7-2=4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6+4=2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9-3=6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Что мы можем сказать каждому из них? Кого похвалим, а чьей работой мы останемся недовольны и почему, как исправить ошибки?Ученики- первоклассники с желанием решают задачи, где математическое содержание подаётся в стихотворной форме.Пять щенят в футбол играли,Одного домой позвали.Он в окно глядит, считает.Сколько их теперь играет? (5-1=4)Пять щенятПлюс мама-лайка.Сколько будет, сосчитай-ка?(5+1=6)Пять ворон на крышу сели,Две ещё к ним прилетели.Отвечайте быстро, смело,Сколько всех их прилетело? (5+2=7)Как бы не любили дети игры, на каждом уроке необходима самостоятельная работа. Организация самостоятельной работы тоже требует творческого подхода. Детям, например, нравится работать с перфокартами (примеры на карточках с вырезанными окошками). Проверить правильность выполнения перфокарты может как учитель, так и сами ученики (взаимопроверка).Очень интересно проходят математические диктанты с использованием индивидуальных карточек с цифрами. Учитель читает или показывает пример , дети быстро показывают ответ.Это только часть игр, которые я провожу на уроках. Дети любят помогать разным сказочным героям, составлять букеты для мам и бабушек, быть конструкторами (составление машин, паровозов, самолётов из различных геометрических фигур), водителями автобусов, продавцами и покупателями.Значение игры на уроке математики трудно переоценить. Здесь развивается сообразительность, логическое мышление, кругозор ребёнка. Игра даёт возможность переключаться с одного вида деятельности на другой и тем самым снимать усталость, утомляемость. Дети узнают много нового, полезного: названия деревьев, цветов, животных, знакомятся с профессией, с культурой обслуживания, с волшебными словами. Но главное – игра помогает усваивать и закреплять знания по математике.Занимательный русский язык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313F21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I. Упражнения, для развития фонематического слуха.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Скороговорки и чистоговорки на каждый звук.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Вот некоторые из них.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[б] Белый баран бьёт в барабан.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Баран буян залез в бурьян.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[п] Поля пошла полоть петрушку в поле.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Опять пять ребят нашли у пенька пять опят.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[з] Зимним утром от мороза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На заре звенят берёзы.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[с] Съел Слава сало, да сала было мало.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У Сени и Сани в сетях сом с усами.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У осы не усы, не усищи, а усики.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[д] Дятел дерево долбит,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День деньской кору дробит.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[т] У тридцати трёх полосатых поросят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Тридцать три хвостика торчат.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[р] Приготовила Лариса для Бориса</a:t>
                      </a:r>
                      <a:b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Вкусный суп из риса.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Для отработки дикции, силы голоса, темпа речи использую чистоговорки, которые дети с удовольствием придумывают сами.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Ба-бо-бы - на дворе стоят столбы.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Бу-бы-бу - сидит ворон на дубу.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Бо-бу-бы - в лесу растут дубы.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Бы-бо-ба - вот какая жаба.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Са-са-са - по лесу бежит лиса.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Ас-ас-ас - лиса боится нас.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Сы-сы-сы - хвост пушистый у лисы.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Су-су-су - как красиво в лесу.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Су-сю-су - тихо осенью в лесу.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Ус-ус-ус - лису я не боюсь.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Ша-ша-ша - моя сестрёнка Маша.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Шо-шо-шо - у меня всё хорошо.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Шу-шу-шу - не люблю я кашу.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Щи-ши-ши - веселимся от души.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Ра-ра-ра - высокая гора.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Ры-ри-ры - подарили нам шары.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Ры-ри-ры - летят комары.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Ру-рю-ру - коза грызёт кору.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Ри-ры-ри - купили сухари.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Рю-ру-рю - я картошку варю.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Да-да-да - сладкая ягода.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До-до-до - у орла гнездо.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Ду-ду-ду - растут яблони в саду.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Та-та-та - хвост пушистый у кота.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Та-та-та - Ах, какая красота!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Ты-ты-ты - на лугу растут цветы.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От-от-от - я люблю компот.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Скороговорки и чистоговорки произносятся не только чётко и внятно, но и с различной степенью громкости (шепотом, вполголоса, громко) и разной скоростью (медленно, умеренно, быстро).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II. Дидактические игры.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“Найди пару”. Игровой материал: парные картинки (мышка- мишка, кот- кит, коса - коза, мак - рак, усы - осы, полка - пилка, трава - дрова, горка - корка, зайка - сайка, грач - врач, шишка - мишка). Дети подбирают картинку (название изображенного предмета имеет одинаковое звучание с названием одной из выставленных картинок на наборном полотне), произносят оба названия (коза- коса).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“Поймай звук”. Например, [с] (садик, Вася, слон, цапля, носы, гуси, мыс, маска, поросята, спелый, весь, заяц, лось, фасоль).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“Цветочный магазин” или “Собери букет”. Игровой материал: открытки с изображением цветов. Дети находят цветы в которых есть указанный звук например, [р] (роза, астра, пион, тюльпан, нарцисс, василек, ромашка, георгин, гвоздика).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“Внимательные покупатели”. Ваши родители заплатили за игрушки, названия которых начинается на [м] (матрёшка, мышка, машина, мяч, мишка. Эти игрушки можно взять. Но не ошибитесь.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“Зоопарк” Игровой материал: картинки с изображением зверей и звуковые модели слов. Нужно “расселить” зверей по клеткам, т.е. соотнести звуковую модель слова с картинкой (лиса, зебра, тигр, зайка).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“Хоккей” (любимая игра первоклассников). Руки согнутые в локтях - “ворота”, “шайба” - слово, которое начинается, или в котором есть, или отсутствует заданный звук. Например, “шайба” - слово, в котором нет звука [ш] (шар, жар, Саша, Паша, молодцы; шина, машина, жир; шест, жест, молодцы; шесть, месть). Одна группа детей - “ вратари”, другая - “судьи”, третья - “болельщики”. Они кричат: “Гол!” - если “шайба” попадает в ворота.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“Подбери слово”. Например, дана модель: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Учащиеся подбирают по ней слова. “Контролёр” принимает слова и не пропускает те, которые не соответствуют модели, объяснив ошибку.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“Проверь работу Авосика”. Три схемы и три слова: репка, дыня, тыква (слова могут быть заданы картинками). Учащиеся определяют, какой из моделей соответствует каждое слово, обнаруживают ошибку и исправляют.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“Узнай и назови звук”, “Подбери слово со звуком”….;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После прочтения слов в столбиках и уточнения их лексического значения предлагаю детям следующие задания: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найдите и прочитайте слова, называющие действия;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слова - имена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найдите и прочитайте слово, соответствующее звуковой модели;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отгадай загадку (отгадку дети находят среди прочитанных слов);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измени слово по числу;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назови признаки предмета;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назовите лишнее слово в столбике (выбор уч-ся обосновывают связным высказыванием);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Например, тема: “Буквы Д-Т”. Дети прочитали слова.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дым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длина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дорога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кудри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год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дно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домино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дрёма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дума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дни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Даниил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друг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Дима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где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радуга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когда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1) Прочитайте слова, состоящие из одного слога.2) Прочитайте слова третьего столбика, найдите “лишнее”. Объясните.3) Что называют слова “где”, “когда”? ( Предмет? Признак? Действие?)Придумайте высказывания к заданной схеме.4) Измени слова по числу: друг - (друзья), год - (года), радуга - ?; дни - (день), кудри - ?;5) Образуйте слова-действия от слов: дрёма - (дремать), дума - (думать), друг - (дружить), дым - (дымить);6) Найди слово-предмет к словам-признакам: верный - (друг), дальняя -(дорога), песчаное - (дно), семицветная - …При изучении темы “Буквы З - С”.Игра “Большой-маленький”. Учитель называет слово, а дети его “уменьшают”” куст - (кустик), мост -…, костюм -…, самолет…:- Подбери к следующим словам признаки: сестра (какая?) (родная, двоюродная, заботливая), струна - (какая?) (тонкая, стальная, гитарная), костюм - (какой?) (нарядный, спортивный, вечерний, шерстяной), мост -…., самолёт-…,- Подбери к словам слова- действия: (что делает?).Самолёт (что делает?) летит, гудит,…Плакса….(плачет)Сорока…Куст…Костёр …Сон …- Подбери слово к заданной схемеДля отработки способа чтения и письма включаю в урок игры на угадывание букв и слов. Вот некоторые из них.1. “Рассыпанные буквы”. Из букв составить слова: С, В, О, О, Л; И, Н, К, Г, А; С, С, О, М, К, О; А, Т, Р, Е, К, А; О, Л, К, Ш, А; В, У, Р, Ь, К, А, Б;2. Составь слова и придумай сам.3. Впиши слова в пустые клетки.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дерево;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танец;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ювелирное изделие;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верхняя одежда;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мелкая рыбка;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__ __ ЛЬ__ __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- часть патрона;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4. Игра “Отними слог”.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лесок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сокол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болото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пирог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коньки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ворота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олень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победа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говорит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майка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радуга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тюлень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деньги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пожар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i="1">
                          <a:solidFill>
                            <a:srgbClr val="000000"/>
                          </a:solidFill>
                          <a:latin typeface="Verdana"/>
                        </a:rPr>
                        <a:t>беседа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5. “Буквы- невидимки”. Напиши гласные вместо точек, прочитай слова.З__М__К__Т Л__СЖ__Р Н__Л__Б__Ж__Р6. Сочини слово.Напишите согласную, прочитайте слова.7. “Словесная мозаика”.Слова написаны на карточках-пазлах. Нужно найти пару, составить фигуру и прочитать слово.8. “Слог за слогом”. Даётся слово, состоящее из двух или более слогов. Дети подбирают слова и записывают так, чтобы последний слог предыдущего слова был начальным слогом следующего. Например: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Школьные годы - начало пути,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Лучшего времени трудно найти.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Первый учитель и первый звонок,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 b="1" i="1">
                          <a:solidFill>
                            <a:srgbClr val="000000"/>
                          </a:solidFill>
                          <a:latin typeface="Verdana"/>
                        </a:rPr>
                        <a:t>Первый поступок и первый урок.</a:t>
                      </a:r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Самое полезное в жизни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- это собственный опыт.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                              В.Скотт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Тот учитель хорош,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чьи слова не расходятся с делом.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                              Катон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Образование - клад,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труд - ключ к нему.</a:t>
                      </a:r>
                    </a:p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                              Буаст </a:t>
                      </a:r>
                    </a:p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142875" marR="0" marT="0" marB="952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142875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8" descr="42286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1214422"/>
            <a:ext cx="5143536" cy="54378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E:\для математики\1395477278_foto-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4860032" cy="3142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E:\для математики\1395477331_foto-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0"/>
            <a:ext cx="4283968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E:\для математики\1395477241_foto-3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214686"/>
            <a:ext cx="4762500" cy="29813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628" y="4071942"/>
            <a:ext cx="3851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Геометрические фигуры окружают каждого человека в повседневной жизни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ля математики\1395477254_foto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5685"/>
          <a:stretch>
            <a:fillRect/>
          </a:stretch>
        </p:blipFill>
        <p:spPr bwMode="auto">
          <a:xfrm>
            <a:off x="714348" y="857232"/>
            <a:ext cx="3714776" cy="4382036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214942" y="4714884"/>
            <a:ext cx="37398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реугольник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объёмная геометрическая фигура, которая называется пирамидой.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ОУ СОШ с. Пигари\Desktop\васнец\piramidy_egipet_pesok_pustynya_verblyud_nebo_znoy_47995_300x1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357298"/>
            <a:ext cx="3995936" cy="3374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Равнобедренный треугольник 5"/>
          <p:cNvSpPr/>
          <p:nvPr/>
        </p:nvSpPr>
        <p:spPr>
          <a:xfrm>
            <a:off x="928662" y="2214554"/>
            <a:ext cx="1714512" cy="9286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для математики\mini_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5782" y="857256"/>
            <a:ext cx="3139688" cy="3143248"/>
          </a:xfrm>
          <a:prstGeom prst="rect">
            <a:avLst/>
          </a:prstGeom>
          <a:noFill/>
        </p:spPr>
      </p:pic>
      <p:pic>
        <p:nvPicPr>
          <p:cNvPr id="20485" name="Picture 5" descr="E:\для математики\4210-valj1946-miachik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85926"/>
            <a:ext cx="6146321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Мячик  это  шар, 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благодаря чему он легко катается.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E:\для математики\1789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4071942"/>
            <a:ext cx="2540000" cy="254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848268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Фигура, которая состоит из 6 квадратных сторон называют кубом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E:\для математики\67519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145"/>
            <a:ext cx="3677538" cy="4105159"/>
          </a:xfrm>
          <a:prstGeom prst="rect">
            <a:avLst/>
          </a:prstGeom>
          <a:noFill/>
        </p:spPr>
      </p:pic>
      <p:pic>
        <p:nvPicPr>
          <p:cNvPr id="21508" name="Picture 4" descr="E:\для математики\13804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175970"/>
            <a:ext cx="2771800" cy="3269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Кирпич, из которого строят дома, имеет прямоугольные стороны, поэтому его называют параллелепипедом. Параллелепипед одна из самых устойчивых фигур, поэтому её  используют в строительстве.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E:\для математики\kirpich-dlya-stroitelstva-dom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36" y="2780928"/>
            <a:ext cx="4716016" cy="3384376"/>
          </a:xfrm>
          <a:prstGeom prst="rect">
            <a:avLst/>
          </a:prstGeom>
          <a:noFill/>
        </p:spPr>
      </p:pic>
      <p:pic>
        <p:nvPicPr>
          <p:cNvPr id="22531" name="Picture 3" descr="E:\для математики\kirpich-dlya-stroitelstva-doma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010" y="3501008"/>
            <a:ext cx="4475989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Колеса автомобилей и велосипедов круглые, для того чтобы легко передвигаться</a:t>
            </a: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E:\для математики\kolesa-valosipeda-300x2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3450073" cy="2495553"/>
          </a:xfrm>
          <a:prstGeom prst="rect">
            <a:avLst/>
          </a:prstGeom>
          <a:noFill/>
        </p:spPr>
      </p:pic>
      <p:pic>
        <p:nvPicPr>
          <p:cNvPr id="23555" name="Picture 3" descr="E:\для математики\mini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0" y="2762250"/>
            <a:ext cx="5238750" cy="409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3619</Words>
  <Application>Microsoft Office PowerPoint</Application>
  <PresentationFormat>Экран (4:3)</PresentationFormat>
  <Paragraphs>389</Paragraphs>
  <Slides>22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Работу выполнили:  учащиеся 1 класса МОУ «СОШ с.  Пигари» Руководитель: Апендеева Ирина Александровна </vt:lpstr>
      <vt:lpstr>Тема: «Геометрия вокруг нас» </vt:lpstr>
      <vt:lpstr>«Математика – царица наук!»  «Природа говорит на языках математики».  (Гаусс)</vt:lpstr>
      <vt:lpstr>Презентация PowerPoint</vt:lpstr>
      <vt:lpstr>Презентация PowerPoint</vt:lpstr>
      <vt:lpstr>Мячик  это  шар,  благодаря чему он легко катается. </vt:lpstr>
      <vt:lpstr>Фигура, которая состоит из 6 квадратных сторон называют кубом. </vt:lpstr>
      <vt:lpstr>Кирпич, из которого строят дома, имеет прямоугольные стороны, поэтому его называют параллелепипедом. Параллелепипед одна из самых устойчивых фигур, поэтому её  используют в строительстве. </vt:lpstr>
      <vt:lpstr>Колеса автомобилей и велосипедов круглые, для того чтобы легко передвигаться. </vt:lpstr>
      <vt:lpstr> Выбор геометрических форм человеком в повседневной жизни.  </vt:lpstr>
      <vt:lpstr>Презентация PowerPoint</vt:lpstr>
      <vt:lpstr>Геометрия вокруг нас!</vt:lpstr>
      <vt:lpstr>Геометрические фигуры в природе Замечательные геометрические формы можно встретить и в природе. Одна из самых геометрических фигур падает на нас с неба в виде снежинки. .</vt:lpstr>
      <vt:lpstr>Ёлки имеют узкие макушки и широкие основания и напоминают треугольник. Это необходимо им, чтобы зимой снег не сломал их, а скатывался с макушки вниз. </vt:lpstr>
      <vt:lpstr>Животные сохраняют геометрические фигуры. Сохраняя тепло, на холоде они спят свернувшись в клубочек, поверхность тела уменьшается, и тепло лучше сохраняется. </vt:lpstr>
      <vt:lpstr>Животные, конечно же,  не изучали  геометрию, но природа наделила их талантом строить себе дома в форме геометрических тел. Воробьи строят свои гнёзда в форме полушара.  </vt:lpstr>
      <vt:lpstr>Пчелы строят соты из шестиугольников. В  шестиугольник поместится больше мёда! Значит и геометрические фигуры нужно искать в природе. </vt:lpstr>
      <vt:lpstr>На что похожи геометрические фигуры?</vt:lpstr>
      <vt:lpstr>Презентация PowerPoint</vt:lpstr>
      <vt:lpstr>Презентация PowerPoint</vt:lpstr>
      <vt:lpstr>Презентация PowerPoint</vt:lpstr>
      <vt:lpstr>Поэтому мы пришли к выводу, что на уроках математики, окружающего мира, изобразительного искусства рассматривая иллюстрации необходимо обращать внимание на то, что за плоским изображением необходимо видеть объём.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-Царица наук! </dc:title>
  <dc:creator>МОУ СОШ с. Пигари</dc:creator>
  <cp:lastModifiedBy>user</cp:lastModifiedBy>
  <cp:revision>22</cp:revision>
  <dcterms:created xsi:type="dcterms:W3CDTF">2016-03-04T13:00:20Z</dcterms:created>
  <dcterms:modified xsi:type="dcterms:W3CDTF">2021-02-24T13:05:58Z</dcterms:modified>
</cp:coreProperties>
</file>