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0DB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3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0%BE%D0%BB%D0%B0&amp;oq" TargetMode="External"/><Relationship Id="rId2" Type="http://schemas.openxmlformats.org/officeDocument/2006/relationships/hyperlink" Target="https://docplayer.ru/32723604-Eticheskaya-beseda-kak-metod-vospitaniya-shkolnikov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11560" y="620688"/>
            <a:ext cx="7992888" cy="230425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Этическая беседа</a:t>
            </a:r>
            <a:endParaRPr lang="ru-RU" sz="66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M:\3 А класс\Классный классный\0_11058e_a29a322_orig -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3501008"/>
            <a:ext cx="1457325" cy="28575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930509" y="6165304"/>
            <a:ext cx="13859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/>
              <a:t>МОУ «Гимназия № 4</a:t>
            </a:r>
          </a:p>
          <a:p>
            <a:pPr algn="ctr"/>
            <a:r>
              <a:rPr lang="ru-RU" sz="1000" dirty="0" smtClean="0"/>
              <a:t>Сиваш А.Г.</a:t>
            </a:r>
            <a:endParaRPr lang="ru-RU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476672"/>
            <a:ext cx="8496944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Интернет – ресурсы:</a:t>
            </a:r>
          </a:p>
          <a:p>
            <a:pPr algn="ctr"/>
            <a:endParaRPr lang="ru-RU" sz="2400" b="1" dirty="0" smtClean="0">
              <a:solidFill>
                <a:srgbClr val="3C0DB3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en-US" sz="2400" b="1" dirty="0" smtClean="0">
                <a:solidFill>
                  <a:srgbClr val="3C0DB3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https://docplayer.ru/32723604-Eticheskaya-beseda-kak-metod-vospitaniya-shkolnikov.html</a:t>
            </a:r>
            <a:endParaRPr lang="ru-RU" sz="2400" b="1" dirty="0" smtClean="0">
              <a:solidFill>
                <a:srgbClr val="3C0DB3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en-US" sz="2400" b="1" dirty="0" smtClean="0">
                <a:solidFill>
                  <a:srgbClr val="3C0DB3"/>
                </a:solidFill>
                <a:latin typeface="Times New Roman" pitchFamily="18" charset="0"/>
                <a:cs typeface="Times New Roman" pitchFamily="18" charset="0"/>
              </a:rPr>
              <a:t>https://www.google.ru/search?newwindow=1&amp;bih=568&amp;biw=1360&amp;hl=ru&amp;sxsrf=ALeKk02VhJZXFO5n0vspLlyhmBasJ8dmnA%3A1609929997869&amp;ei=DZX1X8rINLKHwPAP9YeHyA0&amp;q=%D0%BA%D0%B0%D1%80%D1%82%D0%B8%D0%BD%D0%BA%D0%B8+%D0%BD%D0%B0+%D0%BF%D1%80%D0%BE%D0%B7%D1%80%D0%B0%D1%87%D0%BD%D0%BE%D0%BC+%D1%84%D0%BE%D0%BD%D0%B5+%D1%88%D0%BA%D</a:t>
            </a:r>
            <a:r>
              <a:rPr lang="en-US" sz="2400" b="1" dirty="0" smtClean="0">
                <a:solidFill>
                  <a:srgbClr val="3C0DB3"/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0%BE%D0%BB%D0%B0&amp;oq</a:t>
            </a:r>
            <a:endParaRPr lang="ru-RU" sz="2400" b="1" dirty="0" smtClean="0">
              <a:solidFill>
                <a:srgbClr val="3C0DB3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Tx/>
              <a:buAutoNum type="arabicPeriod"/>
            </a:pPr>
            <a:r>
              <a:rPr lang="en-US" sz="2400" b="1" dirty="0" smtClean="0">
                <a:solidFill>
                  <a:srgbClr val="3C0DB3"/>
                </a:solidFill>
                <a:latin typeface="Times New Roman" pitchFamily="18" charset="0"/>
                <a:cs typeface="Times New Roman" pitchFamily="18" charset="0"/>
              </a:rPr>
              <a:t>https://www.grandars.ru/college/psihologiya/eticheskaya-beseda.html</a:t>
            </a:r>
            <a:endParaRPr lang="ru-RU" sz="2400" b="1" dirty="0" smtClean="0">
              <a:solidFill>
                <a:srgbClr val="3C0DB3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Этическая беседа</a:t>
            </a:r>
            <a:br>
              <a:rPr lang="ru-RU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80728"/>
            <a:ext cx="8892480" cy="561662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2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Воспитание школьников является одной из сложнейших задач учителя. Для решения этой задачи учителю требуется не только знание предметов и методики их преподавания, но и умение направить свою деятельность на воспитания детей. </a:t>
            </a:r>
            <a:r>
              <a:rPr lang="ru-RU" sz="2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общей системе воспитания важное место занимает группа средств, к этой группе относятся этические беседы. Этическая беседа метод систематического и последовательного обсуждения знаний, предполагающий участие обеих сторон; учителя и ученика. Беседа отличается от рассказа, инструктажа именно тем, что педагог выслушивает и учитывает мнения, точки зрения своих собеседников, строит свои отношения с ними на принципах равноправия и сотрудничества. Этической беседа называется потому, что ее предметом чаще всего становятся нравственные, моральные, этические проблемы. Эффективность этических бесед зависит от соблюдения ряда важных условий.</a:t>
            </a:r>
            <a:endParaRPr lang="ru-RU" sz="2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24328" y="6306714"/>
            <a:ext cx="14401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МОУ «Гимназия № 4</a:t>
            </a:r>
          </a:p>
          <a:p>
            <a:pPr algn="ct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Сиваш А.Г.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11560" y="620688"/>
            <a:ext cx="7992888" cy="230425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Этическая беседа</a:t>
            </a:r>
            <a:endParaRPr lang="ru-RU" sz="66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3212976"/>
            <a:ext cx="89644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это метод привлечения учащихся к выработке правильных оценок и суждений</a:t>
            </a:r>
          </a:p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по всем волнующим их вопросам путем обсуждения какой либо нравственной проблемы.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75568" y="6165304"/>
            <a:ext cx="197289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МОУ «Гимназия № 4</a:t>
            </a:r>
          </a:p>
          <a:p>
            <a:pPr algn="ct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Сиваш А.Г.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357166"/>
            <a:ext cx="8001056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Цель этической беседы:</a:t>
            </a:r>
          </a:p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формирование гуманной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личности и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таких фундаментальных  качеств, как чувство справедливости,   ответственности, </a:t>
            </a:r>
          </a:p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доброты, готовности оказать помощь тому, кто в ней нуждается;</a:t>
            </a:r>
          </a:p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воспитание этических норм поведения, чувств добра и сострадания, любви и милосердия;</a:t>
            </a:r>
          </a:p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мотивация младших школьников на нравственные поступки и деяния.</a:t>
            </a:r>
          </a:p>
          <a:p>
            <a:endParaRPr lang="ru-RU" sz="20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-\Desktop\slide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4149080"/>
            <a:ext cx="4176464" cy="253315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524328" y="6165304"/>
            <a:ext cx="144016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МОУ «Гимназия № 4</a:t>
            </a:r>
          </a:p>
          <a:p>
            <a:pPr algn="ct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Сиваш А.Г.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0"/>
            <a:ext cx="8643998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Задачи этической беседы:</a:t>
            </a:r>
          </a:p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5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научить выявлять смысл воспринимаемых событий;</a:t>
            </a:r>
          </a:p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дать представление о моральной стороне человеческих     </a:t>
            </a:r>
          </a:p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отношений;</a:t>
            </a:r>
          </a:p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способствовать накоплению эмоционально-положительного отношения к образам добрых героев и их поступкам;</a:t>
            </a:r>
          </a:p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формировать умение обоснованно оценивать свои поступки и поступки других людей;</a:t>
            </a:r>
          </a:p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учить соблюдать правило поведения в обществе.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-\Desktop\DSCN88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4481091"/>
            <a:ext cx="3168352" cy="237690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8" y="0"/>
            <a:ext cx="728667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Условия беседы:</a:t>
            </a:r>
          </a:p>
          <a:p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наличие проблемного характера, борьбы взглядов, идей, мнений;</a:t>
            </a:r>
          </a:p>
          <a:p>
            <a:pPr marL="457200" indent="-457200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возможность высказывания своего мнения, своей точки зрения;</a:t>
            </a:r>
          </a:p>
          <a:p>
            <a:pPr marL="457200" indent="-457200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недопустимость превращения беседы в лекцию;</a:t>
            </a:r>
          </a:p>
          <a:p>
            <a:pPr marL="457200" indent="-457200">
              <a:buFontTx/>
              <a:buChar char="-"/>
            </a:pP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близость беседы эмоциональному опыту воспитанников;</a:t>
            </a:r>
          </a:p>
          <a:p>
            <a:pPr marL="457200" indent="-457200">
              <a:buFontTx/>
              <a:buChar char="-"/>
            </a:pP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выявление и сопоставление всех точек зрения.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M:\3 А класс\Классный классный\ima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4281038"/>
            <a:ext cx="3050282" cy="257696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444208" y="6093296"/>
            <a:ext cx="244827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МОУ «Гимназия № 4</a:t>
            </a:r>
          </a:p>
          <a:p>
            <a:pPr algn="ct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Сиваш А.Г.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571480"/>
            <a:ext cx="821537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Этическая беседа включает:</a:t>
            </a:r>
          </a:p>
          <a:p>
            <a:endParaRPr lang="ru-RU" sz="2400" b="1" i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подготовительный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этап;</a:t>
            </a:r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проведение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беседы;</a:t>
            </a:r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организацию и оценку повседневной деятельности и отношений детей на основе усвоенных нравственных норм и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правил.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M:\3 А класс\Классный классный\uchitel-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4005064"/>
            <a:ext cx="3168352" cy="2484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236296" y="6237312"/>
            <a:ext cx="165618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МОУ «Гимназия № 4</a:t>
            </a:r>
          </a:p>
          <a:p>
            <a:pPr algn="ct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Сиваш А.Г.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428604"/>
            <a:ext cx="655272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Подготовительный этап:</a:t>
            </a:r>
          </a:p>
          <a:p>
            <a:endParaRPr lang="ru-RU" sz="2400" b="1" i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определение темы беседы;</a:t>
            </a:r>
          </a:p>
          <a:p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цель беседы – усвоение определенных норм, понятий, практических выводов;</a:t>
            </a:r>
          </a:p>
          <a:p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подборка фактического материала, где рассказывается, как нужно поступать, что нужно делать;</a:t>
            </a:r>
          </a:p>
          <a:p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продумывание вопросов беседы.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M:\3 А класс\Классный классный\69614653_0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1628800"/>
            <a:ext cx="1915169" cy="378904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948264" y="6309320"/>
            <a:ext cx="194421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МОУ «Гимназия № 4</a:t>
            </a:r>
          </a:p>
          <a:p>
            <a:pPr algn="ct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Сиваш А.Г.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0"/>
            <a:ext cx="8892480" cy="6955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Последовательность проведения беседы: </a:t>
            </a:r>
          </a:p>
          <a:p>
            <a:endParaRPr lang="ru-RU" sz="24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определение темы, возбуждение у детей интереса к восприятию и усвоению материала;</a:t>
            </a:r>
          </a:p>
          <a:p>
            <a:pPr>
              <a:buFontTx/>
              <a:buChar char="-"/>
            </a:pPr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обоснование актуальности, значимости обсуждаемой темы;</a:t>
            </a:r>
          </a:p>
          <a:p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раскрытие темы на примере жизни и деятельности выдающихся людей;</a:t>
            </a:r>
          </a:p>
          <a:p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анализ положения дел в классе в связи с обсуждаемой проблемой;</a:t>
            </a:r>
          </a:p>
          <a:p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определение конкретных задач, рекомендаций по улучшению работы и поведению подопечных;</a:t>
            </a:r>
          </a:p>
          <a:p>
            <a:endParaRPr lang="ru-RU" sz="22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обобщение итогов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беседы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092280" y="6381328"/>
            <a:ext cx="158417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МОУ «Гимназия № 4</a:t>
            </a:r>
          </a:p>
          <a:p>
            <a:pPr algn="ct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Сиваш А.Г.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541</Words>
  <Application>Microsoft Office PowerPoint</Application>
  <PresentationFormat>Экран (4:3)</PresentationFormat>
  <Paragraphs>76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Этическая беседа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-</dc:creator>
  <cp:lastModifiedBy>-</cp:lastModifiedBy>
  <cp:revision>17</cp:revision>
  <dcterms:created xsi:type="dcterms:W3CDTF">2011-12-28T15:36:45Z</dcterms:created>
  <dcterms:modified xsi:type="dcterms:W3CDTF">2021-01-06T13:22:04Z</dcterms:modified>
</cp:coreProperties>
</file>