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93" r:id="rId9"/>
    <p:sldId id="294" r:id="rId10"/>
    <p:sldId id="295" r:id="rId11"/>
    <p:sldId id="296" r:id="rId12"/>
    <p:sldId id="276" r:id="rId13"/>
    <p:sldId id="297" r:id="rId14"/>
    <p:sldId id="298" r:id="rId15"/>
    <p:sldId id="300" r:id="rId16"/>
    <p:sldId id="30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E98B9F-4E6D-473A-85ED-8DC6AB443DD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072FF-5E49-4A5F-980F-CEF51AFA71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573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072FF-5E49-4A5F-980F-CEF51AFA719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56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A7D6D0-FA38-4126-8A87-27D1BCF5CFA8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8D1623C-9F66-439F-B640-15C0DEF31C7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24-конечная звезда 6"/>
          <p:cNvSpPr/>
          <p:nvPr/>
        </p:nvSpPr>
        <p:spPr>
          <a:xfrm>
            <a:off x="971600" y="1196752"/>
            <a:ext cx="7344816" cy="3888432"/>
          </a:xfrm>
          <a:prstGeom prst="star24">
            <a:avLst/>
          </a:prstGeom>
          <a:solidFill>
            <a:srgbClr val="92D050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539552" y="460702"/>
            <a:ext cx="8316416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475656" y="1692678"/>
            <a:ext cx="655272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ОГОРОД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ПОДОКОННИКЕ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Педагогический проект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участием детей </a:t>
            </a:r>
            <a:r>
              <a:rPr lang="ru-RU" sz="2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среднего</a:t>
            </a:r>
            <a:r>
              <a:rPr lang="ru-RU" sz="2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n>
                  <a:solidFill>
                    <a:srgbClr val="C00000"/>
                  </a:solidFill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возраста</a:t>
            </a:r>
            <a:endParaRPr kumimoji="0" lang="ru-RU" sz="2400" i="0" u="none" strike="noStrike" cap="none" normalizeH="0" baseline="0" dirty="0" smtClean="0">
              <a:ln>
                <a:solidFill>
                  <a:srgbClr val="C00000"/>
                </a:solidFill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076056" y="5466130"/>
            <a:ext cx="388843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kumimoji="0" lang="ru-RU" sz="1600" b="1" i="0" u="none" strike="noStrike" cap="none" normalizeH="0" baseline="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  <a:latin typeface="Times New Roman" pitchFamily="18" charset="0"/>
                <a:cs typeface="Times New Roman" pitchFamily="18" charset="0"/>
              </a:rPr>
              <a:t>Пантюхова</a:t>
            </a:r>
            <a:r>
              <a:rPr kumimoji="0" lang="ru-RU" sz="1600" b="1" i="0" u="none" strike="noStrike" cap="none" normalizeH="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  <a:latin typeface="Times New Roman" pitchFamily="18" charset="0"/>
                <a:cs typeface="Times New Roman" pitchFamily="18" charset="0"/>
              </a:rPr>
              <a:t> С.М.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МБДОУ  Куровской  детский сад</a:t>
            </a:r>
            <a:endParaRPr kumimoji="0" lang="ru-RU" sz="1600" b="1" i="0" u="none" strike="noStrike" cap="none" normalizeH="0" dirty="0" smtClean="0">
              <a:ln>
                <a:solidFill>
                  <a:schemeClr val="accent1">
                    <a:lumMod val="75000"/>
                  </a:schemeClr>
                </a:solidFill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275856" y="6139463"/>
            <a:ext cx="34563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Новая папка\IMG_20170331_0734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81540"/>
            <a:ext cx="8205276" cy="492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47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Новая папка\IMG_20170421_1358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159215" cy="4895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13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Новая папка\IMG_20170421_142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703163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Новая папка\IMG_20170531_101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8136904" cy="4882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07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Новая папка\IMG_20170530_1014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80" y="1124744"/>
            <a:ext cx="792088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09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Новая папка\IMG_20170530_1137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076739"/>
            <a:ext cx="3096344" cy="5160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Новая папка\IMG_20170530_1137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24744"/>
            <a:ext cx="3096344" cy="516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5732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131" y="2204864"/>
            <a:ext cx="4249737" cy="424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836712"/>
            <a:ext cx="5975350" cy="123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130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827584" y="510060"/>
            <a:ext cx="799288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 интереса к исследовательской деятельности по выращиванию культурных растений в комнатных условиях. Обобщение и расширение знаний дошкольников о том, как ухаживать за растениями в комнатных условиях; привлечение к работе проекта детей разного возраста; создание проекта как продукта сотворчества воспитателей, детей и родителей.  </a:t>
            </a:r>
            <a:endParaRPr kumimoji="0" lang="ru-RU" sz="7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1.Учить </a:t>
            </a: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ухаживать за растениями в комнатных условиях.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2.Обобщать представления детей о необходимости света, тепла, влаги, почвы для роста растений.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3.Развивать познавательные и творческие способности.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4.Формировать осознанное отношение к природным явлениям и объектам.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5.Воспитывать бережное отношение к своему труду и растениям. </a:t>
            </a:r>
            <a:endParaRPr kumimoji="0" lang="ru-RU" sz="7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Проектная идея.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Создать в группе детского сада огород на подоконнике.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Участники проекта: дети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родители и воспитатель группы.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27584" y="929045"/>
            <a:ext cx="7776864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 с родителями.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Провести 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беседу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Участие в проекте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 на окне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Предложить родителям приобрести для проведения проекта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контейнеры, землю, семена для посадки.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детьми вырастить зеленый лук у себя дома на подоконнике, составить рассказ о том, как ухаживали за луком.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Ожидаемые результаты.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научатся ухаживать за растениями и познакомятся с условиями их содержания, будут учиться подмечать красоту растительного мира.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детей сформируются знания о росте растений в комнатных условиях.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20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Способы оценки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Опыты, наблюдения, беседы.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71600" y="926428"/>
            <a:ext cx="792088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  долгосрочный (март, апрель, май)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 ЭТАП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– подготовительный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 группе детского сада разбили огород на подоконнике. Изготовили календарь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наблюдений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названиями растений (датой посадки, первых всходов, правилами ухода). Подобрали художественную литературу: поговорки, стихи, сказки, загадки об овощах.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 ЭТАП –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исследовательский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Дети наблюдали за ростом растений, проводили опыты, эксперименты. Устанавливали связи: растения - земля, растения - вода, растения - человек. В процессе исследований дети познакомились с художественной литературой об овощах: поговорки, стихи, сказки, загадки. Рассматривали иллюстрации, картины. Проводились занятия, дидактические игры, беседы.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3 ЭТАП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- заключительный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Провести анализ и обобщение результатов, полученных в процессе исследовательской деятельности детей. Провести праздник для детей и родителей группы «Овощи с нашей грядки», где дети вместе с родителями приготовят овощной салат «Винегрет», рассказать стихи об овощах, поиграть в игры. Далее родители вместе с детьми представят домашнее задание – выращенный лук и рассказ, как он рос, как за ним они ухаживали. Завершить праздник веселым чаепитием.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043608" y="1052736"/>
            <a:ext cx="741682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Организационная деятельность.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1. Подобрать художественную литературу, иллюстрированный материал по данной теме.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2. Подобрать материал и оборудование для опытно - экспериментальной деятельности.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3.Составить перспективный план мероприятий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39552" y="807672"/>
            <a:ext cx="8424936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План реализации проекта.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Сбор художественной литературы: стихи, загадки, пословицы, поговорки, рассказы, сказки про овощи, экологические сказки.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 с родителями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«Участвуем в проекте «Огород на подоконнике».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Приобретение необходимого оборудования (контейнеры, земля, удобрения, семена).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Разбивка огорода на подоконнике.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Изготовление табличек - указателей с названиями растений.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Исследовательский этап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Рассматривание семян (томатов, огурцов, гороха, цветов), посадка семян и рассады.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Опытно-экспериментальная деятельность: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«Строение растений», «Условия, необходимые для жизни растений», «Размножение, рост, развитие растений».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Занятие с детьми: «Мир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комнатных растений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Проведение дидактических игр «Узнай на ощупь», «Узнай на вкус», «От какого овоща эта часть?».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Разучивание с детьми стихов, загадок, поговорок о растениях.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Рассматривание иллюстраций, картин с изображением овощей (сравнить их по цвету, форме, размеру, вкусу).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Беседы о том, как выращивают овощи на огороде. Воспитатель группы.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Заключительный этап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Подведение итогов реализации проекта.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Праздник «Овощи с нашей грядки».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Проведение конкурса «Угадай название овоща»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Совместное чаепитие детей, родителей и воспитателей групп.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99592" y="476672"/>
            <a:ext cx="7848872" cy="6105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План экспериментальной деятельности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Земля.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Название мероприятия: Узнаем какая земля.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Выявить свойства земли: имеет вес, черного цвета, сыпется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Материал, оборудование: земля в контейнерах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Вода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Название мероприятия:  Вода и растения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Выявить насколько вода необходима для роста растений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Материал, оборудование: 2 контейнера с землей и проросшими ростками (один поливают регулярно, второй не поливается совсем)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Солнце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Название мероприятия:  Солнце и растения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Определить роль солнца в жизни растений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Материал, оборудование: 2 контейнера с землей и проросшими ростками (один стоит на солнышке, другой поместили в темную комнату)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Человек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Название мероприятия:  Человек и растения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Выявить насколько растения нуждаются в уходе человека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Материал, оборудование: 2 контейнера с землей и ростками (один контейнер дети поливают, рыхлят землю, выбирают солнечное место, другой не поливают, не рыхлят землю, поставили в темное место)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0832170"/>
              </p:ext>
            </p:extLst>
          </p:nvPr>
        </p:nvGraphicFramePr>
        <p:xfrm>
          <a:off x="457200" y="1268760"/>
          <a:ext cx="8229600" cy="481822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430080"/>
                <a:gridCol w="3430080"/>
                <a:gridCol w="1369440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Мероприятия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Ответственные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4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1.Беседа с родителями «Знакомство с проектом». Оформление родительского уголка, размещение рекомендаций родителям по работе с детьми по проекту.	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Привлечь родителей к реализации проекта «Огород на подоконнике».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69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Беседа с детьми о том, что такое огород и что на нём растёт.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Расширять кругозор детей.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6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Сбор семян, подготовка земли, творческое оформление огорода.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Воспитывать трудолюбие; развивать творчество детей.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8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4. Совместное создание в группе огорода. Посадка семян овощей.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Воспитывать желание помогать взрослым.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94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Разучивание </a:t>
                      </a:r>
                      <a:r>
                        <a:rPr lang="ru-RU" sz="12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потешек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пословиц, поговорок, песен, связанных с огородом, овощами и фруктами.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Познакомить с фольклорными произведениями, связанными с огородом, овощами и фруктами.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42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Рассматривание иллюстраций, картинок. Рисование детьми овощей и фруктов.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Воспитывать желание заниматься творчеством самостоятельно.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320" marR="583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845916" y="305163"/>
            <a:ext cx="6819303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работы с детьми и родителями по реализации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проекта «Огород на подоконнике».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91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389502"/>
              </p:ext>
            </p:extLst>
          </p:nvPr>
        </p:nvGraphicFramePr>
        <p:xfrm>
          <a:off x="755576" y="836712"/>
          <a:ext cx="7812465" cy="5400600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256219"/>
                <a:gridCol w="3256219"/>
                <a:gridCol w="1300027"/>
              </a:tblGrid>
              <a:tr h="9688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Выполнение совместно с родителями творческих работ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(рисунки, поделки) согласно тематике проекта.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Развивать творческие способности, умение работать совместно со взрослыми.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родители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7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Чтение русской народной сказки «Репка», стихотворения С.В. Михалкова «Овощи».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Познакомить детей с творчеством С.В. Михалкова, напомнить содержание сказки «Репка».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61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9.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Совместный с детьми уход за рассадой: полив, рыхление, прореживание.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Учить ухаживать за растениями.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98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10.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Фотоотчёт для родителей.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Приобщить родителей к созданию в группе огорода, знакомству детей с растениями, уходу за ними.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11.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Отгадывание загадок про  овощи и фрукты.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Развивать смекалку, память, внимание.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Рассматривание муляжей овощей и фруктов, уточнение формы, цвета.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Формировать представление детей об овощах и фруктах.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Лепка из пластилина фруктов и овощей. Оформление мини выставки «Наш урожай». 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Учить использовать во время лепки ранее приобретённые навыки.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33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14.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Игра драматизация по русской народной сказке «Репка».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Развивать у детей актёрские способности. 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7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15.Создание </a:t>
                      </a: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фотоальбома «Огород на подоконнике».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Подвести итог проделанной работы.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воспитатели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364" marR="553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15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660</TotalTime>
  <Words>1200</Words>
  <Application>Microsoft Office PowerPoint</Application>
  <PresentationFormat>Экран (4:3)</PresentationFormat>
  <Paragraphs>150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Эдурд</dc:creator>
  <cp:lastModifiedBy>Admin</cp:lastModifiedBy>
  <cp:revision>79</cp:revision>
  <cp:lastPrinted>2015-03-13T08:00:11Z</cp:lastPrinted>
  <dcterms:created xsi:type="dcterms:W3CDTF">2012-12-05T06:36:35Z</dcterms:created>
  <dcterms:modified xsi:type="dcterms:W3CDTF">2019-12-27T19:40:31Z</dcterms:modified>
</cp:coreProperties>
</file>