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A9F1580-9558-41AF-96DB-95C41652F211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3C071C6-D0C9-4D06-81B0-E5A173A247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4680520" cy="457200"/>
          </a:xfrm>
        </p:spPr>
        <p:txBody>
          <a:bodyPr>
            <a:noAutofit/>
          </a:bodyPr>
          <a:lstStyle/>
          <a:p>
            <a:r>
              <a:rPr lang="ru-RU" sz="2000" b="1" cap="none" spc="0" dirty="0">
                <a:solidFill>
                  <a:schemeClr val="tx1"/>
                </a:solidFill>
              </a:rPr>
              <a:t>У</a:t>
            </a:r>
            <a:r>
              <a:rPr lang="ru-RU" sz="2000" b="1" cap="none" spc="0" dirty="0" smtClean="0">
                <a:solidFill>
                  <a:schemeClr val="tx1"/>
                </a:solidFill>
              </a:rPr>
              <a:t>читель начальных классов  </a:t>
            </a:r>
            <a:r>
              <a:rPr lang="ru-RU" sz="2000" i="1" cap="none" spc="0" dirty="0" err="1" smtClean="0">
                <a:solidFill>
                  <a:schemeClr val="tx1"/>
                </a:solidFill>
              </a:rPr>
              <a:t>Чужинова</a:t>
            </a:r>
            <a:r>
              <a:rPr lang="ru-RU" sz="2000" i="1" cap="none" spc="0" dirty="0" smtClean="0">
                <a:solidFill>
                  <a:schemeClr val="tx1"/>
                </a:solidFill>
              </a:rPr>
              <a:t> В. Л.</a:t>
            </a:r>
            <a:endParaRPr lang="ru-RU" sz="2000" i="1" cap="none" spc="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560840" cy="2232248"/>
          </a:xfrm>
        </p:spPr>
        <p:txBody>
          <a:bodyPr/>
          <a:lstStyle/>
          <a:p>
            <a:r>
              <a:rPr lang="ru-RU" spc="300" dirty="0" smtClean="0">
                <a:solidFill>
                  <a:srgbClr val="FF0000"/>
                </a:solidFill>
              </a:rPr>
              <a:t>Анализ работы с 1 по 4 класс по проведению мониторинга</a:t>
            </a:r>
            <a:endParaRPr lang="ru-RU" spc="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17___11\IMG_05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7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17___11\IMG_05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17___11\IMG_0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5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17___11\IMG_05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5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17___11\IMG_05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95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17___11\IMG_0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0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46</TotalTime>
  <Words>18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Анализ работы с 1 по 4 класс по проведению мониторинга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с 1 по 4 класс по проведению мониторинга</dc:title>
  <dc:creator>user</dc:creator>
  <cp:lastModifiedBy>user</cp:lastModifiedBy>
  <cp:revision>4</cp:revision>
  <dcterms:created xsi:type="dcterms:W3CDTF">2016-11-02T19:33:02Z</dcterms:created>
  <dcterms:modified xsi:type="dcterms:W3CDTF">2016-11-03T10:03:18Z</dcterms:modified>
</cp:coreProperties>
</file>