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77" r:id="rId9"/>
    <p:sldId id="260" r:id="rId10"/>
    <p:sldId id="273" r:id="rId11"/>
    <p:sldId id="265" r:id="rId12"/>
    <p:sldId id="266" r:id="rId13"/>
    <p:sldId id="274" r:id="rId14"/>
    <p:sldId id="267" r:id="rId15"/>
    <p:sldId id="268" r:id="rId16"/>
    <p:sldId id="278" r:id="rId17"/>
    <p:sldId id="279" r:id="rId18"/>
    <p:sldId id="280" r:id="rId19"/>
    <p:sldId id="281" r:id="rId20"/>
    <p:sldId id="282" r:id="rId21"/>
    <p:sldId id="269" r:id="rId22"/>
    <p:sldId id="270" r:id="rId23"/>
    <p:sldId id="271" r:id="rId24"/>
    <p:sldId id="272" r:id="rId25"/>
    <p:sldId id="276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3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42D888-C54F-47CA-961E-96524D34549B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A45EB377-0FC6-4180-A2EE-AEDBC7233BC7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Страницы </a:t>
          </a:r>
        </a:p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КРАСНОЙ КНИГИ </a:t>
          </a:r>
        </a:p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ЯМАЛа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E2E9B1-EC1F-4E45-8BFF-617EB8EDCFCC}" type="parTrans" cxnId="{25E60851-BCAD-4705-BE57-9DE54F9B2B83}">
      <dgm:prSet/>
      <dgm:spPr/>
      <dgm:t>
        <a:bodyPr/>
        <a:lstStyle/>
        <a:p>
          <a:endParaRPr lang="ru-RU"/>
        </a:p>
      </dgm:t>
    </dgm:pt>
    <dgm:pt modelId="{2FB62B2C-4FDF-4D49-A7AB-4AE382D35C31}" type="sibTrans" cxnId="{25E60851-BCAD-4705-BE57-9DE54F9B2B83}">
      <dgm:prSet/>
      <dgm:spPr/>
      <dgm:t>
        <a:bodyPr/>
        <a:lstStyle/>
        <a:p>
          <a:endParaRPr lang="ru-RU"/>
        </a:p>
      </dgm:t>
    </dgm:pt>
    <dgm:pt modelId="{AAD9DADA-327A-4083-9E5C-201FA56AD0F1}" type="pres">
      <dgm:prSet presAssocID="{C942D888-C54F-47CA-961E-96524D34549B}" presName="Name0" presStyleCnt="0">
        <dgm:presLayoutVars>
          <dgm:dir/>
          <dgm:resizeHandles val="exact"/>
        </dgm:presLayoutVars>
      </dgm:prSet>
      <dgm:spPr/>
    </dgm:pt>
    <dgm:pt modelId="{6F882C2F-7EB9-42FE-9C14-4BE88DD31B62}" type="pres">
      <dgm:prSet presAssocID="{A45EB377-0FC6-4180-A2EE-AEDBC7233BC7}" presName="composite" presStyleCnt="0"/>
      <dgm:spPr/>
    </dgm:pt>
    <dgm:pt modelId="{BD49BA9B-913F-4A6D-A4BF-D7029577EB87}" type="pres">
      <dgm:prSet presAssocID="{A45EB377-0FC6-4180-A2EE-AEDBC7233BC7}" presName="rect1" presStyleLbl="bgShp" presStyleIdx="0" presStyleCnt="1" custScaleX="191761" custScaleY="168421" custLinFactNeighborX="-2637" custLinFactNeighborY="-2005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C:\Users\Ирина\Desktop\1503403206-ifairer.jpg"/>
        </a:ext>
      </dgm:extLst>
    </dgm:pt>
    <dgm:pt modelId="{86CE37C0-9E81-458A-8F7A-08DC774A53ED}" type="pres">
      <dgm:prSet presAssocID="{A45EB377-0FC6-4180-A2EE-AEDBC7233BC7}" presName="rect2" presStyleLbl="trBgShp" presStyleIdx="0" presStyleCnt="1" custScaleX="144988" custScaleY="245711" custLinFactY="-71768" custLinFactNeighborX="-9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E60851-BCAD-4705-BE57-9DE54F9B2B83}" srcId="{C942D888-C54F-47CA-961E-96524D34549B}" destId="{A45EB377-0FC6-4180-A2EE-AEDBC7233BC7}" srcOrd="0" destOrd="0" parTransId="{85E2E9B1-EC1F-4E45-8BFF-617EB8EDCFCC}" sibTransId="{2FB62B2C-4FDF-4D49-A7AB-4AE382D35C31}"/>
    <dgm:cxn modelId="{08C3EB2D-B719-4C72-B323-7799D1DB3346}" type="presOf" srcId="{A45EB377-0FC6-4180-A2EE-AEDBC7233BC7}" destId="{86CE37C0-9E81-458A-8F7A-08DC774A53ED}" srcOrd="0" destOrd="0" presId="urn:microsoft.com/office/officeart/2008/layout/BendingPictureSemiTransparentText"/>
    <dgm:cxn modelId="{59851F4E-095C-45D4-8B77-53EF07E61514}" type="presOf" srcId="{C942D888-C54F-47CA-961E-96524D34549B}" destId="{AAD9DADA-327A-4083-9E5C-201FA56AD0F1}" srcOrd="0" destOrd="0" presId="urn:microsoft.com/office/officeart/2008/layout/BendingPictureSemiTransparentText"/>
    <dgm:cxn modelId="{EE9D4242-A907-4402-858A-5D71CD64DDD0}" type="presParOf" srcId="{AAD9DADA-327A-4083-9E5C-201FA56AD0F1}" destId="{6F882C2F-7EB9-42FE-9C14-4BE88DD31B62}" srcOrd="0" destOrd="0" presId="urn:microsoft.com/office/officeart/2008/layout/BendingPictureSemiTransparentText"/>
    <dgm:cxn modelId="{6507D325-469C-4A6E-95C5-D3E9BB9DCD72}" type="presParOf" srcId="{6F882C2F-7EB9-42FE-9C14-4BE88DD31B62}" destId="{BD49BA9B-913F-4A6D-A4BF-D7029577EB87}" srcOrd="0" destOrd="0" presId="urn:microsoft.com/office/officeart/2008/layout/BendingPictureSemiTransparentText"/>
    <dgm:cxn modelId="{70938DBA-CA24-4BB0-B878-F5499D495B87}" type="presParOf" srcId="{6F882C2F-7EB9-42FE-9C14-4BE88DD31B62}" destId="{86CE37C0-9E81-458A-8F7A-08DC774A53ED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49BA9B-913F-4A6D-A4BF-D7029577EB87}">
      <dsp:nvSpPr>
        <dsp:cNvPr id="0" name=""/>
        <dsp:cNvSpPr/>
      </dsp:nvSpPr>
      <dsp:spPr>
        <a:xfrm>
          <a:off x="0" y="0"/>
          <a:ext cx="9143986" cy="688354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E37C0-9E81-458A-8F7A-08DC774A53ED}">
      <dsp:nvSpPr>
        <dsp:cNvPr id="0" name=""/>
        <dsp:cNvSpPr/>
      </dsp:nvSpPr>
      <dsp:spPr>
        <a:xfrm>
          <a:off x="1110883" y="1859670"/>
          <a:ext cx="6913649" cy="2410193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220" tIns="109220" rIns="109220" bIns="10922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Страницы </a:t>
          </a:r>
        </a:p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КРАСНОЙ КНИГИ </a:t>
          </a:r>
        </a:p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ЯМАЛа</a:t>
          </a:r>
          <a:endParaRPr lang="ru-RU" sz="43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0883" y="1859670"/>
        <a:ext cx="6913649" cy="2410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61F71-0295-4CF8-85C6-F30EF93FE387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86E21-2E09-472D-9B89-675FAEE49DC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45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86E21-2E09-472D-9B89-675FAEE49DC6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066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86E21-2E09-472D-9B89-675FAEE49DC6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8474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686E21-2E09-472D-9B89-675FAEE49DC6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2872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782F113-B01A-4E94-B850-0E9B970FD831}" type="datetimeFigureOut">
              <a:rPr lang="ru-RU" smtClean="0"/>
              <a:pPr/>
              <a:t>14.11.2018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7F994F-8BC4-47E1-B348-2400F1DE0B3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8892480" cy="4680519"/>
          </a:xfrm>
        </p:spPr>
        <p:txBody>
          <a:bodyPr>
            <a:normAutofit/>
          </a:bodyPr>
          <a:lstStyle/>
          <a:p>
            <a:pPr>
              <a:lnSpc>
                <a:spcPts val="1680"/>
              </a:lnSpc>
              <a:spcBef>
                <a:spcPts val="1440"/>
              </a:spcBef>
              <a:spcAft>
                <a:spcPts val="840"/>
              </a:spcAft>
            </a:pP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2596640"/>
              </p:ext>
            </p:extLst>
          </p:nvPr>
        </p:nvGraphicFramePr>
        <p:xfrm>
          <a:off x="0" y="0"/>
          <a:ext cx="9144000" cy="6883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 descr="C:\Users\Ирина\Desktop\1503403206-ifairer.jpg"/>
          <p:cNvSpPr/>
          <p:nvPr/>
        </p:nvSpPr>
        <p:spPr>
          <a:xfrm>
            <a:off x="179512" y="3789040"/>
            <a:ext cx="2447038" cy="2088232"/>
          </a:xfrm>
          <a:prstGeom prst="rect">
            <a:avLst/>
          </a:prstGeom>
          <a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CrisscrossEtching/>
                      </a14:imgEffect>
                    </a14:imgLayer>
                  </a14:imgProps>
                </a:ext>
              </a:extLst>
            </a:blip>
            <a:srcRect/>
            <a:stretch>
              <a:fillRect l="-20493" t="-8094" r="-46731"/>
            </a:stretch>
          </a:blipFill>
          <a:ln>
            <a:solidFill>
              <a:schemeClr val="bg1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TextBox 5"/>
          <p:cNvSpPr txBox="1"/>
          <p:nvPr/>
        </p:nvSpPr>
        <p:spPr>
          <a:xfrm>
            <a:off x="1403648" y="387331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МБДОУ детский сад «Радуга»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4103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на\Desktop\10_Beluga-Whal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r="14186" b="24793"/>
          <a:stretch/>
        </p:blipFill>
        <p:spPr bwMode="auto">
          <a:xfrm>
            <a:off x="179512" y="260648"/>
            <a:ext cx="8784976" cy="6408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61485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Ирина\Desktop\151134196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5" r="13582"/>
          <a:stretch/>
        </p:blipFill>
        <p:spPr bwMode="auto">
          <a:xfrm>
            <a:off x="251520" y="116632"/>
            <a:ext cx="8640960" cy="6589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62137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Ирина\Desktop\15036721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" t="5746" r="16753"/>
          <a:stretch/>
        </p:blipFill>
        <p:spPr bwMode="auto">
          <a:xfrm>
            <a:off x="179511" y="188640"/>
            <a:ext cx="8784977" cy="6480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75515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strana.ru/media/images/original/original248024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4" t="12888" r="8487" b="12196"/>
          <a:stretch/>
        </p:blipFill>
        <p:spPr bwMode="auto">
          <a:xfrm>
            <a:off x="232325" y="251088"/>
            <a:ext cx="8732163" cy="634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07027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g.pravda.ru/image/photo/3/0/5/20030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552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88745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Ирина\Desktop\2505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86" y="79778"/>
            <a:ext cx="8912610" cy="6694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5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77422"/>
            <a:ext cx="8784975" cy="6431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503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794391" cy="654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298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760514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2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784976" cy="651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5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Ирина\Desktop\102227800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3391">
            <a:off x="151158" y="129667"/>
            <a:ext cx="5362072" cy="662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Ирина\Desktop\full-ac569955e1299d21d870509512d6d2d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207" y="4247880"/>
            <a:ext cx="3631631" cy="253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Ирина\Desktop\ЯНАО_герб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207" y="81585"/>
            <a:ext cx="3631631" cy="4176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970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49177"/>
            <a:ext cx="8568952" cy="6306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450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949280"/>
            <a:ext cx="8496943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Нефть                    Газ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C:\Users\Ирина\Desktop\газ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 t="14491" r="19032" b="3557"/>
          <a:stretch/>
        </p:blipFill>
        <p:spPr bwMode="auto">
          <a:xfrm>
            <a:off x="4762197" y="409144"/>
            <a:ext cx="4232050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4339" name="Picture 3" descr="C:\Users\Ирина\Desktop\нефт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97" y="383418"/>
            <a:ext cx="4506111" cy="5037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620957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6" y="16088"/>
            <a:ext cx="3809594" cy="2692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6" y="3944203"/>
            <a:ext cx="3665578" cy="2783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088"/>
            <a:ext cx="4040797" cy="2692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://m.rusnext.ru/sites/default/files/gazoprovod_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" r="15649"/>
          <a:stretch/>
        </p:blipFill>
        <p:spPr bwMode="auto">
          <a:xfrm>
            <a:off x="4932039" y="3940901"/>
            <a:ext cx="4184813" cy="2853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http://ritworld.com/wp-content/uploads/2016/02/2265541510_8b3a30dd83_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52518"/>
            <a:ext cx="3546709" cy="2533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630058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182752"/>
            <a:ext cx="2861886" cy="15841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157"/>
            <a:ext cx="3995581" cy="3031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8" t="30322" r="40967" b="8333"/>
          <a:stretch/>
        </p:blipFill>
        <p:spPr bwMode="auto">
          <a:xfrm>
            <a:off x="5155039" y="-23497"/>
            <a:ext cx="3607601" cy="3073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49996"/>
            <a:ext cx="7272808" cy="36496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363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rgv.ru/icon/news_img2/705x470/6335_14365145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227" y="4178639"/>
            <a:ext cx="3205773" cy="267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kudago.com/media/images/event/72/40/72402c981bf474a1591dc068b2d284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" r="12903"/>
          <a:stretch/>
        </p:blipFill>
        <p:spPr bwMode="auto">
          <a:xfrm>
            <a:off x="3137775" y="-24919"/>
            <a:ext cx="3106062" cy="247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tdnu.ru/wp-content/uploads/2017/05/45e3ccd4db401aa44e5d8b8b7220b59e-1024x68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6" t="14766" r="12940" b="5304"/>
          <a:stretch/>
        </p:blipFill>
        <p:spPr bwMode="auto">
          <a:xfrm>
            <a:off x="6243837" y="-25051"/>
            <a:ext cx="2902818" cy="234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tvenco.ru/upload/iblock/a64/a641dd59ce6e1ecdba55dac1af2afd2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7" y="-52347"/>
            <a:ext cx="3117008" cy="23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om-saratov.ru/files/pages/63400/1531224164general_pages_10_july_2018_i63400_gubernator_zapretil_oxotitsy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520170"/>
            <a:ext cx="3443385" cy="234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vikulovo72.ru/i/n/446/190446/tn_190446_72a7d4e34764d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3" t="24008"/>
          <a:stretch/>
        </p:blipFill>
        <p:spPr bwMode="auto">
          <a:xfrm>
            <a:off x="3113230" y="2302249"/>
            <a:ext cx="3064578" cy="220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gdanskiyzp.ru/wp-content/uploads/2013/11/%D0%9C%D0%BE%D0%B2%D1%87%D0%B0%D0%BD-%D0%93%D1%80%D0%B8%D0%B3%D0%BE%D1%80%D0%B8%D0%B9-%D0%A2%D0%A1%D0%9E%D0%A8-233x3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384" y="4531056"/>
            <a:ext cx="2494843" cy="2337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newsprom.ru/i/n/111/201111/tn_201111_12516589191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0" y="2302249"/>
            <a:ext cx="3118209" cy="217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img-fotki.yandex.ru/get/5631/177434193.a/0_a7b4e_8502634b_XXL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08" y="2302248"/>
            <a:ext cx="2966192" cy="217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70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Open-Book-Backgroun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1556792"/>
            <a:ext cx="6512511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</a:t>
            </a:r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книга</a:t>
            </a:r>
            <a:endParaRPr lang="ru-RU" sz="6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9" t="10513" r="13447" b="59868"/>
          <a:stretch/>
        </p:blipFill>
        <p:spPr bwMode="auto">
          <a:xfrm rot="19859876">
            <a:off x="6423148" y="3684087"/>
            <a:ext cx="1716093" cy="1197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96" y="3573016"/>
            <a:ext cx="2652791" cy="223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312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492896"/>
            <a:ext cx="5788228" cy="4346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Песня красной шапочки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7045" y="44045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02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4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04"/>
            <a:ext cx="9144000" cy="320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" y="3356992"/>
            <a:ext cx="8964488" cy="34095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Ирина\Desktop\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" t="23153" r="3601" b="5018"/>
          <a:stretch/>
        </p:blipFill>
        <p:spPr bwMode="auto">
          <a:xfrm>
            <a:off x="0" y="3242477"/>
            <a:ext cx="9144000" cy="361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на\Desktop\image.jf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3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64" t="-290" b="584"/>
          <a:stretch/>
        </p:blipFill>
        <p:spPr bwMode="auto">
          <a:xfrm>
            <a:off x="5228532" y="-47746"/>
            <a:ext cx="3915468" cy="287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Ирина\Desktop\inx960x64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4004"/>
            <a:ext cx="3600400" cy="320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89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4372168"/>
            <a:ext cx="286970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Ирина\Desktop\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 t="8685" r="14989" b="9827"/>
          <a:stretch/>
        </p:blipFill>
        <p:spPr bwMode="auto">
          <a:xfrm>
            <a:off x="4788024" y="284210"/>
            <a:ext cx="3716593" cy="2875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1" name="Picture 5" descr="C:\Users\Ирина\Desktop\гыданский заповедник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07934"/>
            <a:ext cx="4104455" cy="302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2" name="Picture 6" descr="C:\Users\Ирина\Desktop\7_jczvg2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807934"/>
            <a:ext cx="4408928" cy="29969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5900" t="6950" r="31787" b="12201"/>
          <a:stretch/>
        </p:blipFill>
        <p:spPr>
          <a:xfrm>
            <a:off x="417631" y="260648"/>
            <a:ext cx="3866336" cy="2875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30261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Ирина\Desktop\beluha_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r="11342"/>
          <a:stretch/>
        </p:blipFill>
        <p:spPr bwMode="auto">
          <a:xfrm>
            <a:off x="166478" y="116632"/>
            <a:ext cx="8849033" cy="6624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3507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Ирина\Desktop\beluga-Vancouver-Aq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818"/>
            <a:ext cx="8934750" cy="65527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008377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Ирина\Desktop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1264"/>
            <a:ext cx="5652120" cy="4268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19" name="Picture 3" descr="C:\Users\Ирина\Desktop\beluha_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" y="2647986"/>
            <a:ext cx="5120509" cy="42100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251156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476672"/>
            <a:ext cx="8424935" cy="580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96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Ирина\Desktop\sdut-call-seaworlds-baby-beluga-whale-pearl-2010oct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60648"/>
            <a:ext cx="8820150" cy="62646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621056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1329</TotalTime>
  <Words>17</Words>
  <Application>Microsoft Office PowerPoint</Application>
  <PresentationFormat>Экран (4:3)</PresentationFormat>
  <Paragraphs>9</Paragraphs>
  <Slides>26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Нефть                    Газ</vt:lpstr>
      <vt:lpstr>Презентация PowerPoint</vt:lpstr>
      <vt:lpstr>Презентация PowerPoint</vt:lpstr>
      <vt:lpstr>Презентация PowerPoint</vt:lpstr>
      <vt:lpstr>Зеленая книга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детский сад «Радуга»</dc:title>
  <dc:creator>Ирина</dc:creator>
  <cp:lastModifiedBy>16</cp:lastModifiedBy>
  <cp:revision>77</cp:revision>
  <dcterms:created xsi:type="dcterms:W3CDTF">2018-09-25T15:15:24Z</dcterms:created>
  <dcterms:modified xsi:type="dcterms:W3CDTF">2018-11-14T09:44:41Z</dcterms:modified>
</cp:coreProperties>
</file>