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3" r:id="rId8"/>
    <p:sldId id="264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81" d="100"/>
          <a:sy n="81" d="100"/>
        </p:scale>
        <p:origin x="-300" y="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C6511-09B9-4BA5-AA2F-71E8E580C2E8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7D27-84DF-4957-9A70-94BDDD456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47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C6511-09B9-4BA5-AA2F-71E8E580C2E8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7D27-84DF-4957-9A70-94BDDD456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979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C6511-09B9-4BA5-AA2F-71E8E580C2E8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7D27-84DF-4957-9A70-94BDDD45634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7908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C6511-09B9-4BA5-AA2F-71E8E580C2E8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7D27-84DF-4957-9A70-94BDDD456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12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C6511-09B9-4BA5-AA2F-71E8E580C2E8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7D27-84DF-4957-9A70-94BDDD45634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6084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C6511-09B9-4BA5-AA2F-71E8E580C2E8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7D27-84DF-4957-9A70-94BDDD456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8654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C6511-09B9-4BA5-AA2F-71E8E580C2E8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7D27-84DF-4957-9A70-94BDDD456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017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C6511-09B9-4BA5-AA2F-71E8E580C2E8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7D27-84DF-4957-9A70-94BDDD456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454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C6511-09B9-4BA5-AA2F-71E8E580C2E8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7D27-84DF-4957-9A70-94BDDD456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516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C6511-09B9-4BA5-AA2F-71E8E580C2E8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7D27-84DF-4957-9A70-94BDDD456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272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C6511-09B9-4BA5-AA2F-71E8E580C2E8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7D27-84DF-4957-9A70-94BDDD456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126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C6511-09B9-4BA5-AA2F-71E8E580C2E8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7D27-84DF-4957-9A70-94BDDD456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728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C6511-09B9-4BA5-AA2F-71E8E580C2E8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7D27-84DF-4957-9A70-94BDDD456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916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C6511-09B9-4BA5-AA2F-71E8E580C2E8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7D27-84DF-4957-9A70-94BDDD456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878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C6511-09B9-4BA5-AA2F-71E8E580C2E8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7D27-84DF-4957-9A70-94BDDD456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982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C6511-09B9-4BA5-AA2F-71E8E580C2E8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37D27-84DF-4957-9A70-94BDDD456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508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C6511-09B9-4BA5-AA2F-71E8E580C2E8}" type="datetimeFigureOut">
              <a:rPr lang="ru-RU" smtClean="0"/>
              <a:t>29.09.2019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3F37D27-84DF-4957-9A70-94BDDD4563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389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961292"/>
            <a:ext cx="7766936" cy="1711570"/>
          </a:xfrm>
        </p:spPr>
        <p:txBody>
          <a:bodyPr/>
          <a:lstStyle/>
          <a:p>
            <a:r>
              <a:rPr lang="ru-RU" b="1" dirty="0" smtClean="0"/>
              <a:t>Изложение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2872155"/>
            <a:ext cx="7766936" cy="2275578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Подарки </a:t>
            </a:r>
            <a:r>
              <a:rPr lang="ru-RU" sz="6000" b="1" dirty="0" smtClean="0"/>
              <a:t>осени</a:t>
            </a:r>
          </a:p>
          <a:p>
            <a:r>
              <a:rPr lang="ru-RU" sz="6000" b="1" dirty="0" smtClean="0"/>
              <a:t>Стр. 52  упр. 88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1071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www.elkivip.ru/upload/iblock/c65/c654b73bdde6159e4fae5c3d9e32977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13847" y="2160588"/>
            <a:ext cx="3524344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39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his.ua/img/articles/_yyl13Nl7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75477" y="2160588"/>
            <a:ext cx="6601083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04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https://cdn.pixabay.com/photo/2013/12/14/02/42/maple-228161_128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63804" y="2160588"/>
            <a:ext cx="5824430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79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cdn.pixabay.com/photo/2011/11/16/22/32/willow-leaves-10712_12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20944" y="2160588"/>
            <a:ext cx="2910150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0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3909"/>
            <a:ext cx="10515600" cy="607305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появилась</a:t>
            </a:r>
          </a:p>
          <a:p>
            <a:pPr marL="0" indent="0">
              <a:buNone/>
            </a:pPr>
            <a:r>
              <a:rPr lang="ru-RU" sz="3200" b="1" dirty="0" smtClean="0"/>
              <a:t>раздвинула, высунулась, осмотрелась удивлённо</a:t>
            </a:r>
          </a:p>
          <a:p>
            <a:pPr marL="0" indent="0">
              <a:buNone/>
            </a:pPr>
            <a:r>
              <a:rPr lang="ru-RU" sz="3200" b="1" dirty="0" smtClean="0"/>
              <a:t>роняли</a:t>
            </a:r>
          </a:p>
          <a:p>
            <a:r>
              <a:rPr lang="ru-RU" sz="3200" b="1" dirty="0" smtClean="0"/>
              <a:t>прошло</a:t>
            </a:r>
          </a:p>
          <a:p>
            <a:pPr marL="0" indent="0">
              <a:buNone/>
            </a:pPr>
            <a:r>
              <a:rPr lang="ru-RU" sz="3200" b="1" dirty="0" smtClean="0"/>
              <a:t>в день </a:t>
            </a:r>
            <a:r>
              <a:rPr lang="ru-RU" sz="3200" b="1" dirty="0" err="1" smtClean="0"/>
              <a:t>ёлочкиного</a:t>
            </a:r>
            <a:r>
              <a:rPr lang="ru-RU" sz="3200" b="1" dirty="0" smtClean="0"/>
              <a:t> рождения</a:t>
            </a:r>
          </a:p>
          <a:p>
            <a:pPr marL="0" indent="0">
              <a:buNone/>
            </a:pPr>
            <a:r>
              <a:rPr lang="ru-RU" sz="3200" b="1" dirty="0" smtClean="0"/>
              <a:t>китайские фонарики</a:t>
            </a:r>
          </a:p>
          <a:p>
            <a:pPr marL="0" indent="0">
              <a:buNone/>
            </a:pPr>
            <a:r>
              <a:rPr lang="ru-RU" sz="3200" b="1" dirty="0" smtClean="0"/>
              <a:t>оранжевые звёзды</a:t>
            </a:r>
          </a:p>
          <a:p>
            <a:pPr marL="0" indent="0">
              <a:buNone/>
            </a:pPr>
            <a:r>
              <a:rPr lang="ru-RU" sz="3200" b="1" dirty="0" smtClean="0"/>
              <a:t>золотыми рыбками</a:t>
            </a:r>
          </a:p>
          <a:p>
            <a:r>
              <a:rPr lang="ru-RU" sz="3200" b="1" dirty="0" smtClean="0"/>
              <a:t>счастливая</a:t>
            </a:r>
          </a:p>
          <a:p>
            <a:pPr marL="0" indent="0">
              <a:buNone/>
            </a:pPr>
            <a:r>
              <a:rPr lang="ru-RU" sz="3200" b="1" dirty="0" smtClean="0"/>
              <a:t>нарядная и разноцветная</a:t>
            </a:r>
          </a:p>
          <a:p>
            <a:pPr marL="0" indent="0">
              <a:buNone/>
            </a:pPr>
            <a:r>
              <a:rPr lang="ru-RU" sz="3200" b="1" dirty="0" smtClean="0"/>
              <a:t>раскинула, на ладошках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80144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Проверяемые орфограммы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З..л..</a:t>
            </a:r>
            <a:r>
              <a:rPr lang="ru-RU" sz="4400" dirty="0" err="1" smtClean="0"/>
              <a:t>тые</a:t>
            </a:r>
            <a:r>
              <a:rPr lang="ru-RU" sz="4400" dirty="0"/>
              <a:t>, </a:t>
            </a:r>
            <a:r>
              <a:rPr lang="ru-RU" sz="4400" dirty="0" err="1" smtClean="0"/>
              <a:t>ры</a:t>
            </a:r>
            <a:r>
              <a:rPr lang="ru-RU" sz="4400" dirty="0" smtClean="0"/>
              <a:t>..</a:t>
            </a:r>
            <a:r>
              <a:rPr lang="ru-RU" sz="4400" dirty="0" err="1" smtClean="0"/>
              <a:t>ки</a:t>
            </a:r>
            <a:r>
              <a:rPr lang="ru-RU" sz="4400" dirty="0"/>
              <a:t>, </a:t>
            </a:r>
            <a:r>
              <a:rPr lang="ru-RU" sz="4400" dirty="0" smtClean="0"/>
              <a:t>р</a:t>
            </a:r>
            <a:r>
              <a:rPr lang="ru-RU" sz="4400" smtClean="0"/>
              <a:t>..няет,р</a:t>
            </a:r>
            <a:r>
              <a:rPr lang="ru-RU" sz="4400" dirty="0" smtClean="0"/>
              <a:t>..</a:t>
            </a:r>
            <a:r>
              <a:rPr lang="ru-RU" sz="4400" dirty="0" err="1" smtClean="0"/>
              <a:t>дилась</a:t>
            </a:r>
            <a:r>
              <a:rPr lang="ru-RU" sz="4400" dirty="0"/>
              <a:t>, </a:t>
            </a:r>
            <a:r>
              <a:rPr lang="ru-RU" sz="4400" dirty="0" smtClean="0"/>
              <a:t>дер..</a:t>
            </a:r>
            <a:r>
              <a:rPr lang="ru-RU" sz="4400" dirty="0" err="1" smtClean="0"/>
              <a:t>вья</a:t>
            </a:r>
            <a:r>
              <a:rPr lang="ru-RU" sz="4400" dirty="0"/>
              <a:t>, </a:t>
            </a:r>
            <a:r>
              <a:rPr lang="ru-RU" sz="4400" dirty="0" smtClean="0"/>
              <a:t>ос..</a:t>
            </a:r>
            <a:r>
              <a:rPr lang="ru-RU" sz="4400" dirty="0" err="1" smtClean="0"/>
              <a:t>нью</a:t>
            </a:r>
            <a:r>
              <a:rPr lang="ru-RU" sz="4400" dirty="0"/>
              <a:t>, </a:t>
            </a:r>
            <a:r>
              <a:rPr lang="ru-RU" sz="4400" dirty="0" err="1" smtClean="0"/>
              <a:t>тр</a:t>
            </a:r>
            <a:r>
              <a:rPr lang="ru-RU" sz="4400" dirty="0" smtClean="0"/>
              <a:t>..</a:t>
            </a:r>
            <a:r>
              <a:rPr lang="ru-RU" sz="4400" dirty="0" err="1" smtClean="0"/>
              <a:t>винки</a:t>
            </a:r>
            <a:r>
              <a:rPr lang="ru-RU" sz="4400" dirty="0"/>
              <a:t>, </a:t>
            </a:r>
            <a:r>
              <a:rPr lang="ru-RU" sz="4400" dirty="0" err="1" smtClean="0"/>
              <a:t>осм</a:t>
            </a:r>
            <a:r>
              <a:rPr lang="ru-RU" sz="4400" dirty="0" smtClean="0"/>
              <a:t>..</a:t>
            </a:r>
            <a:r>
              <a:rPr lang="ru-RU" sz="4400" dirty="0" err="1" smtClean="0"/>
              <a:t>трелась</a:t>
            </a:r>
            <a:r>
              <a:rPr lang="ru-RU" sz="4400" dirty="0"/>
              <a:t>, </a:t>
            </a:r>
            <a:r>
              <a:rPr lang="ru-RU" sz="4400" dirty="0" err="1" smtClean="0"/>
              <a:t>сто..т</a:t>
            </a:r>
            <a:r>
              <a:rPr lang="ru-RU" sz="4400" dirty="0"/>
              <a:t>, </a:t>
            </a:r>
            <a:r>
              <a:rPr lang="ru-RU" sz="4400" dirty="0" smtClean="0"/>
              <a:t>ла..</a:t>
            </a:r>
            <a:r>
              <a:rPr lang="ru-RU" sz="4400" dirty="0" err="1" smtClean="0"/>
              <a:t>ки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65469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Непроверяемые орфограммы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solidFill>
                  <a:srgbClr val="FF0000"/>
                </a:solidFill>
              </a:rPr>
              <a:t>О</a:t>
            </a:r>
            <a:r>
              <a:rPr lang="ru-RU" sz="4800" dirty="0"/>
              <a:t>сина, </a:t>
            </a:r>
            <a:r>
              <a:rPr lang="ru-RU" sz="4800" dirty="0" smtClean="0"/>
              <a:t>ф</a:t>
            </a:r>
            <a:r>
              <a:rPr lang="ru-RU" sz="4800" dirty="0" smtClean="0">
                <a:solidFill>
                  <a:srgbClr val="FF0000"/>
                </a:solidFill>
              </a:rPr>
              <a:t>о</a:t>
            </a:r>
            <a:r>
              <a:rPr lang="ru-RU" sz="4800" dirty="0" smtClean="0"/>
              <a:t>нарики</a:t>
            </a:r>
            <a:r>
              <a:rPr lang="ru-RU" sz="4800" dirty="0"/>
              <a:t>, к</a:t>
            </a:r>
            <a:r>
              <a:rPr lang="ru-RU" sz="4800" dirty="0">
                <a:solidFill>
                  <a:srgbClr val="FF0000"/>
                </a:solidFill>
              </a:rPr>
              <a:t>и</a:t>
            </a:r>
            <a:r>
              <a:rPr lang="ru-RU" sz="4800" dirty="0"/>
              <a:t>тайские, выс</a:t>
            </a:r>
            <a:r>
              <a:rPr lang="ru-RU" sz="4800" dirty="0">
                <a:solidFill>
                  <a:srgbClr val="FF0000"/>
                </a:solidFill>
              </a:rPr>
              <a:t>у</a:t>
            </a:r>
            <a:r>
              <a:rPr lang="ru-RU" sz="4800" dirty="0"/>
              <a:t>н</a:t>
            </a:r>
            <a:r>
              <a:rPr lang="ru-RU" sz="4800" dirty="0">
                <a:solidFill>
                  <a:srgbClr val="FF0000"/>
                </a:solidFill>
              </a:rPr>
              <a:t>у</a:t>
            </a:r>
            <a:r>
              <a:rPr lang="ru-RU" sz="4800" dirty="0"/>
              <a:t>лась, ёл</a:t>
            </a:r>
            <a:r>
              <a:rPr lang="ru-RU" sz="4800" dirty="0">
                <a:solidFill>
                  <a:srgbClr val="FF0000"/>
                </a:solidFill>
              </a:rPr>
              <a:t>о</a:t>
            </a:r>
            <a:r>
              <a:rPr lang="ru-RU" sz="4800" dirty="0"/>
              <a:t>чка, </a:t>
            </a:r>
            <a:r>
              <a:rPr lang="ru-RU" sz="4800" dirty="0">
                <a:solidFill>
                  <a:srgbClr val="FF0000"/>
                </a:solidFill>
              </a:rPr>
              <a:t>о</a:t>
            </a:r>
            <a:r>
              <a:rPr lang="ru-RU" sz="4800" dirty="0"/>
              <a:t>ранжевые, </a:t>
            </a:r>
            <a:r>
              <a:rPr lang="ru-RU" sz="4800" dirty="0">
                <a:solidFill>
                  <a:srgbClr val="FF0000"/>
                </a:solidFill>
              </a:rPr>
              <a:t>сч</a:t>
            </a:r>
            <a:r>
              <a:rPr lang="ru-RU" sz="4800" dirty="0"/>
              <a:t>астливая, н</a:t>
            </a:r>
            <a:r>
              <a:rPr lang="ru-RU" sz="4800" dirty="0">
                <a:solidFill>
                  <a:srgbClr val="FF0000"/>
                </a:solidFill>
              </a:rPr>
              <a:t>а</a:t>
            </a:r>
            <a:r>
              <a:rPr lang="ru-RU" sz="4800" dirty="0"/>
              <a:t>рядная, </a:t>
            </a:r>
            <a:r>
              <a:rPr lang="ru-RU" sz="4800" dirty="0" smtClean="0"/>
              <a:t>л</a:t>
            </a:r>
            <a:r>
              <a:rPr lang="ru-RU" sz="4800" dirty="0" smtClean="0">
                <a:solidFill>
                  <a:srgbClr val="FF0000"/>
                </a:solidFill>
              </a:rPr>
              <a:t>а</a:t>
            </a:r>
            <a:r>
              <a:rPr lang="ru-RU" sz="4800" dirty="0" smtClean="0"/>
              <a:t>дошки.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380581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09" y="621323"/>
            <a:ext cx="4180376" cy="3176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045" y="662354"/>
            <a:ext cx="3903785" cy="284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1" y="3798277"/>
            <a:ext cx="4623288" cy="295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444912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281</TotalTime>
  <Words>98</Words>
  <Application>Microsoft Office PowerPoint</Application>
  <PresentationFormat>Произвольный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Грань</vt:lpstr>
      <vt:lpstr>Изложение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Проверяемые орфограммы</vt:lpstr>
      <vt:lpstr>Непроверяемые орфограммы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Acer_E15</cp:lastModifiedBy>
  <cp:revision>7</cp:revision>
  <dcterms:created xsi:type="dcterms:W3CDTF">2019-09-25T05:15:25Z</dcterms:created>
  <dcterms:modified xsi:type="dcterms:W3CDTF">2019-09-29T09:31:00Z</dcterms:modified>
</cp:coreProperties>
</file>