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1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02" name="Google Shape;102;p1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11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124" name="Google Shape;124;p1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12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12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28" name="Google Shape;128;p12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7" name="Google Shape;27;p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49" name="Google Shape;49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8" name="Google Shape;58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8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8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8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5" name="Google Shape;85;p8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5" name="Google Shape;95;p1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0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rgbClr val="3D85C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2921750" y="1105800"/>
            <a:ext cx="5802900" cy="20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Kурс по реставрации художественно-монументального оформления интерьеров и экстерьеров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type="title"/>
          </p:nvPr>
        </p:nvSpPr>
        <p:spPr>
          <a:xfrm>
            <a:off x="1297500" y="393750"/>
            <a:ext cx="70389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Виды труда в летнем лагере труда и отдыха обучающихся Школы изобразительных искусств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Генеральная уборка классов, школьной территории,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Приведение в порядок методического материала,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Реставрация декоративных элементов интерьера и экстерьера школы,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Реставрация близлежащих монументально-декоративных объектов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823850" y="2053000"/>
            <a:ext cx="62115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Основы реставрации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Основы реставрации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Отличия реставрации oт реконструкции, консервации и обычного ремонта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Планирование работы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Исторические изыскания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Методики восстановления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mes New Roman"/>
              <a:buChar char="-"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Материалы и инструменты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823850" y="2053000"/>
            <a:ext cx="63816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Отсутствие знаний и опыта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ведет к этому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Москва / Сокольники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32347" l="0" r="0" t="28112"/>
          <a:stretch/>
        </p:blipFill>
        <p:spPr>
          <a:xfrm>
            <a:off x="398927" y="1017450"/>
            <a:ext cx="8433372" cy="18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 b="16072" l="0" r="0" t="63883"/>
          <a:stretch/>
        </p:blipFill>
        <p:spPr>
          <a:xfrm>
            <a:off x="398925" y="2638250"/>
            <a:ext cx="8433375" cy="21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Питер / ул. Восстания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b="39061" l="0" r="0" t="0"/>
          <a:stretch/>
        </p:blipFill>
        <p:spPr>
          <a:xfrm>
            <a:off x="400925" y="1305990"/>
            <a:ext cx="8342150" cy="33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Москва / дом Кузнецова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69850"/>
            <a:ext cx="8679899" cy="322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Елец, Липецкая область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 rotWithShape="1">
          <a:blip r:embed="rId3">
            <a:alphaModFix/>
          </a:blip>
          <a:srcRect b="8609" l="9089" r="1791" t="0"/>
          <a:stretch/>
        </p:blipFill>
        <p:spPr>
          <a:xfrm>
            <a:off x="291737" y="1110800"/>
            <a:ext cx="4750233" cy="36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4">
            <a:alphaModFix/>
          </a:blip>
          <a:srcRect b="15230" l="19334" r="14312" t="-2468"/>
          <a:stretch/>
        </p:blipFill>
        <p:spPr>
          <a:xfrm>
            <a:off x="5041975" y="1007325"/>
            <a:ext cx="3810293" cy="37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823850" y="2046675"/>
            <a:ext cx="4938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/>
        </p:nvSpPr>
        <p:spPr>
          <a:xfrm>
            <a:off x="1197413" y="1716059"/>
            <a:ext cx="6626100" cy="12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человека может быть сколько угодно талантов, но если нет главного таланта – трудиться, все остальные быстро умрут.</a:t>
            </a:r>
            <a:endParaRPr b="0" i="1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1320488" y="2984444"/>
            <a:ext cx="66261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ru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Фаина Раневская</a:t>
            </a:r>
            <a:endParaRPr b="0" i="1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Цели курса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Цели курса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6"/>
          <p:cNvSpPr txBox="1"/>
          <p:nvPr>
            <p:ph idx="1" type="body"/>
          </p:nvPr>
        </p:nvSpPr>
        <p:spPr>
          <a:xfrm>
            <a:off x="1297500" y="1182425"/>
            <a:ext cx="7038900" cy="3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Сформировать у обучаемых правильные навыки и выработать алгоритмы выполнения различных этапов реставрационных работ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Развитие у ребят таких необходимых качеств как: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как позитивное отношение к труду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коллективизм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дисциплинированность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товарищество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целеустремленности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трудолюбия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внимательности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самостоятельности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 rotWithShape="1">
          <a:blip r:embed="rId3">
            <a:alphaModFix/>
          </a:blip>
          <a:srcRect b="0" l="0" r="2143" t="0"/>
          <a:stretch/>
        </p:blipFill>
        <p:spPr>
          <a:xfrm>
            <a:off x="1092575" y="201275"/>
            <a:ext cx="6958850" cy="4740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23850" y="2053000"/>
            <a:ext cx="63792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Почему труд важен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Задачи трудового воспитания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Воспитание уважение к своему труду и труду других людей.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Формирование трудовых умений и навыков.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Развитие умение планировать и организовывать свою работу.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Воспитание умения сотрудничать в коллективной трудовой деятельности, оказывать взаимопомощь и взаимоподдержку.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Знакомство учащихся с направлениями коллективно творческой деятельности.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Формирование у учащихся положительного отношения к труду как высшей ценности в жизни, высоких социальных мотивов трудовой деятельности;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823850" y="2053000"/>
            <a:ext cx="63594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" sz="3600">
                <a:latin typeface="Times New Roman"/>
                <a:ea typeface="Times New Roman"/>
                <a:cs typeface="Times New Roman"/>
                <a:sym typeface="Times New Roman"/>
              </a:rPr>
              <a:t>Педагогические условия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" sz="1800">
                <a:latin typeface="Times New Roman"/>
                <a:ea typeface="Times New Roman"/>
                <a:cs typeface="Times New Roman"/>
                <a:sym typeface="Times New Roman"/>
              </a:rPr>
              <a:t>Педагогические условия организации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У любого труда должны быть четко поставленные педагогические и учебные цели,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Труд должен быть значимым и обоснованным в глазах учащихся,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Трудовая деятельность должна быть посильной и доступной учащимся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Задачи должн быть сформированы так чтобы могли быть решены в небольшие промежутки времени.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-"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Задачи должны носить как коллективный так персональный характер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