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4"/>
  </p:handoutMasterIdLst>
  <p:sldIdLst>
    <p:sldId id="256" r:id="rId2"/>
    <p:sldId id="275" r:id="rId3"/>
    <p:sldId id="276" r:id="rId4"/>
    <p:sldId id="277" r:id="rId5"/>
    <p:sldId id="257" r:id="rId6"/>
    <p:sldId id="262" r:id="rId7"/>
    <p:sldId id="258" r:id="rId8"/>
    <p:sldId id="259" r:id="rId9"/>
    <p:sldId id="264" r:id="rId10"/>
    <p:sldId id="270" r:id="rId11"/>
    <p:sldId id="260" r:id="rId12"/>
    <p:sldId id="261" r:id="rId13"/>
    <p:sldId id="267" r:id="rId14"/>
    <p:sldId id="266" r:id="rId15"/>
    <p:sldId id="268" r:id="rId16"/>
    <p:sldId id="263" r:id="rId17"/>
    <p:sldId id="271" r:id="rId18"/>
    <p:sldId id="273" r:id="rId19"/>
    <p:sldId id="272" r:id="rId20"/>
    <p:sldId id="269" r:id="rId21"/>
    <p:sldId id="27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2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86383" autoAdjust="0"/>
  </p:normalViewPr>
  <p:slideViewPr>
    <p:cSldViewPr>
      <p:cViewPr>
        <p:scale>
          <a:sx n="59" d="100"/>
          <a:sy n="59" d="100"/>
        </p:scale>
        <p:origin x="-192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19EE-1C67-4E80-AFA9-7BBAA6AE627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D74D-4958-4835-8232-4CC24FF7F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5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FFC8D8-DA03-4750-94D4-8B804F45026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857760"/>
            <a:ext cx="4248472" cy="1379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 воспитатель : Горюнова Ольга Викторовна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905010"/>
            <a:ext cx="76328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Тема: «Развитие социально-коммуникативных навыков у детей  дошкольного возраста»</a:t>
            </a: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717599"/>
            <a:ext cx="7920880" cy="1061829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ДЕПАРТАМЕНТ ОБРАЗОВАНИЯ ГОРОДА МОСКВЫ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Государственное бюджетное общеобразовательное учреждение города Москвы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«Школа 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Юго-Востоке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имени Маршала В.И.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Чуйков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2634">
        <p14:reveal/>
      </p:transition>
    </mc:Choice>
    <mc:Fallback>
      <p:transition advClick="0" advTm="126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56176" y="0"/>
            <a:ext cx="2786050" cy="7000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непосредственно-образовательной деятельности необходимо включать игры на развитие эмоциональной отзывчивости детей.   Например, игра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говорить друг другу комплименты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 эмоциональные переживания ребенка, возникает потребность  в общении. В ситуации общения, на основе ярких эмоциональных переживаний у ребенка развиваются желание и потребность в сотрудничестве, возникают новые отношения к окружающему его миру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 descr="IMG_0367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0039" r="10039"/>
          <a:stretch>
            <a:fillRect/>
          </a:stretch>
        </p:blipFill>
        <p:spPr>
          <a:xfrm>
            <a:off x="251520" y="620688"/>
            <a:ext cx="5860032" cy="5860032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1741">
        <p14:reveal/>
      </p:transition>
    </mc:Choice>
    <mc:Fallback>
      <p:transition spd="slow" advTm="217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15074" y="571480"/>
            <a:ext cx="2643206" cy="5429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налаживания диалогического общения использовать настольно-печатные, дидактические игры, такие как лото,  домино, игры с правилами.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/>
          </a:p>
        </p:txBody>
      </p:sp>
      <p:pic>
        <p:nvPicPr>
          <p:cNvPr id="1026" name="Picture 2" descr="C:\Users\Пользователь\Desktop\деньнародного единства (3)\IMG_20191030_160916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04832"/>
            <a:ext cx="5616748" cy="5504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8290">
        <p14:reveal/>
      </p:transition>
    </mc:Choice>
    <mc:Fallback>
      <p:transition spd="slow" advTm="82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движная иг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6072198" cy="5308641"/>
          </a:xfrm>
          <a:prstGeom prst="snip2Same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43636" y="0"/>
            <a:ext cx="3000364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игры, основанные на активных двигательных действиях детей, способствуют не только физическому воспитанию. В них происходит игровое перевоплощение в животных, подражание трудовым действиям людей. Подвижным играм посвящаются специальные занятия, в основном  они проводятся на занятиях по физическому воспитанию, на прогулках, в свободное время.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3395">
        <p14:reveal/>
      </p:transition>
    </mc:Choice>
    <mc:Fallback>
      <p:transition spd="slow" advTm="133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56176" y="188640"/>
            <a:ext cx="2664296" cy="65160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детство – период познания и освоения мира человеческих отношений. Ребёнок моделирует их в сюжетно-ролевой игре, которая становится для него ведущей деятельностью. Играя, он учится общаться со сверстниками.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91106_161112190_BURST00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539552" y="404664"/>
            <a:ext cx="5184576" cy="52565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1860">
        <p14:reveal/>
      </p:transition>
    </mc:Choice>
    <mc:Fallback>
      <p:transition spd="slow" advTm="118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48064" y="188640"/>
            <a:ext cx="3744416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шестом году жизни интересы детей становятся более определенными, осознанными и стойкими, что проявляется в выборе сюжета и роли. Нередко общие игровые интересы сближают детей, служат началом дружбы. Очень важны в этом отношении длительные игры. Длительная перспектива игры требует от ребят совместного обсуждения, распределения ролей с учетом интересов каждого участника, умения считаться с товарищем, приходить ему на помощь в нужную минуту. У играющих развивается чувство ответственности за общее дело. Таким образом, игровые и реальные взаимоотношения сливаются, становятся едиными . Детей объединяется в игре общая цель, общие интересы и переживания, совместные усилия при достижении цели, творческие поиски.</a:t>
            </a:r>
          </a:p>
          <a:p>
            <a:pPr>
              <a:lnSpc>
                <a:spcPct val="16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ользователь\Desktop\Новая папка (6)\IMG_20191001_155108581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9898" b="9898"/>
          <a:stretch>
            <a:fillRect/>
          </a:stretch>
        </p:blipFill>
        <p:spPr bwMode="auto">
          <a:xfrm>
            <a:off x="395288" y="404813"/>
            <a:ext cx="4645025" cy="49672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6285">
        <p14:reveal/>
      </p:transition>
    </mc:Choice>
    <mc:Fallback>
      <p:transition spd="slow" advTm="362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55976" y="404664"/>
            <a:ext cx="4644008" cy="5040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игры отражает отношение ребенка к окружающей его действительности. Можно наблюдать, как, играя в дочки-матери, одна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постоянно кричать на своих детей  поучать их, другая будет примерять наряды, третья – заниматься детьми, читать им сказки и т. д. Такими играми ребенок показывает, что из взрослых отношений он считает главным, и какой стереотип поведения выбирается им за образец поведения и подражания.</a:t>
            </a:r>
          </a:p>
          <a:p>
            <a:endParaRPr lang="ru-RU" sz="2000" dirty="0"/>
          </a:p>
        </p:txBody>
      </p:sp>
      <p:pic>
        <p:nvPicPr>
          <p:cNvPr id="3077" name="Picture 5" descr="C:\Users\Пользователь\Desktop\Новая папка (6)\IMG_20191001_154915203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22881" r="22881"/>
          <a:stretch>
            <a:fillRect/>
          </a:stretch>
        </p:blipFill>
        <p:spPr bwMode="auto">
          <a:xfrm>
            <a:off x="323850" y="692696"/>
            <a:ext cx="3816102" cy="54726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4511">
        <p14:reveal/>
      </p:transition>
    </mc:Choice>
    <mc:Fallback>
      <p:transition spd="slow" advTm="245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980728"/>
            <a:ext cx="3960440" cy="489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Сюжетно-ролевая игра - ведущая деятельность  старшего дошкольного возраста. По уровню развития игровых действий ребенка можно определить его готовность к школьному обучению, так как основные предпосылки для перехода к учебной деятельности формируются в рамках сюжетно-ролевой игры.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неделя витаминная (3)\IMG_20191014_092837604_HDR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7640" r="7640"/>
          <a:stretch>
            <a:fillRect/>
          </a:stretch>
        </p:blipFill>
        <p:spPr bwMode="auto">
          <a:xfrm>
            <a:off x="250825" y="765175"/>
            <a:ext cx="4581525" cy="45799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3345">
        <p14:reveal/>
      </p:transition>
    </mc:Choice>
    <mc:Fallback>
      <p:transition spd="slow" advTm="133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332655"/>
            <a:ext cx="3672408" cy="61206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внимание эмоциональному воспитанию, навыкам общения уделяется в процессе театрализованной деятельности.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Участвуя в театрализованных играх, дети познают окружающий мир, становятся участниками событий из жизни людей, животных растений. Тематика театрализованных игр может быть разнообразной.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5" name="Рисунок 4" descr="теремок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5664" r="15664"/>
          <a:stretch>
            <a:fillRect/>
          </a:stretch>
        </p:blipFill>
        <p:spPr>
          <a:xfrm>
            <a:off x="251520" y="476672"/>
            <a:ext cx="5067944" cy="506794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4198">
        <p14:reveal/>
      </p:transition>
    </mc:Choice>
    <mc:Fallback>
      <p:transition spd="slow" advTm="14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260648"/>
            <a:ext cx="3096344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Большое и разностороннее влияние театрализованных игр на личность ребёнка позволяет использовать их сильное, но ненавязчивое педагогическое средство развития речи дошкольников, которые во время игры чувствуют себя раскованно, свободно и активно взаимодействуют друг с другом и взрослыми.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30315_101238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6777" r="16777"/>
          <a:stretch>
            <a:fillRect/>
          </a:stretch>
        </p:blipFill>
        <p:spPr>
          <a:xfrm>
            <a:off x="0" y="255462"/>
            <a:ext cx="5868144" cy="6290751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2392">
        <p14:reveal/>
      </p:transition>
    </mc:Choice>
    <mc:Fallback>
      <p:transition spd="slow" advTm="123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188640"/>
            <a:ext cx="3168352" cy="6192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Любимые герои становятся образцами для подражания. Ребёнок начинает отождествлять себя с полюбившимся образом. С удовольствием перевоплощаясь в полюбившийся образ героя, дошкольник принимает и присваивает свойственные тому черты. Самостоятельное разыгрывание роли детьми позволяет формировать у них опыт нравственного поведения, умение поступать в соответствии с нравственными нормами, поскольку они видят, что положительные качества поощряются взрослыми, а отрицательные осуждаются.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0362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5508104" cy="49292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3896">
        <p14:reveal/>
      </p:transition>
    </mc:Choice>
    <mc:Fallback>
      <p:transition spd="slow" advTm="138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5184576" cy="1152128"/>
          </a:xfrm>
          <a:ln>
            <a:noFill/>
          </a:ln>
        </p:spPr>
        <p:txBody>
          <a:bodyPr/>
          <a:lstStyle/>
          <a:p>
            <a:pPr algn="ctr"/>
            <a:r>
              <a:rPr lang="ru-RU" altLang="ru-RU" sz="4400" b="1" i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+mj-cs"/>
              </a:rPr>
              <a:t>Цель.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968552" cy="40514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defTabSz="9144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•"/>
            </a:pPr>
            <a:r>
              <a:rPr lang="ru-RU" altLang="ru-RU" sz="2800" i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Развитие </a:t>
            </a:r>
            <a:r>
              <a:rPr lang="ru-RU" altLang="ru-RU" sz="2800" i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у детей ценных навыков и способов поведения в отношении с другими людьми, развитие коммуникативных навыков и социальной активности дошкольников.</a:t>
            </a:r>
          </a:p>
          <a:p>
            <a:endParaRPr lang="ru-RU" dirty="0"/>
          </a:p>
        </p:txBody>
      </p:sp>
      <p:pic>
        <p:nvPicPr>
          <p:cNvPr id="4" name="Picture 4" descr="2604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41725" cy="3657600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839" y="4221088"/>
            <a:ext cx="3657600" cy="2438400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211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9664">
        <p14:reveal/>
      </p:transition>
    </mc:Choice>
    <mc:Fallback>
      <p:transition spd="slow" advTm="96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548680"/>
            <a:ext cx="8043890" cy="50006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Важно, чтобы старшие дошкольники владели речью, легко могли входить в контакт с людьми, умели общаться различных ситуациях, были настроены на конструктивный диалог, умели успешно взаимодействовать с партнерами по общению и т.д. Не менее важно, чтобы они были готовы пополнить свои знания, опираясь на ранее приобретенные. Это поможет дошкольнику легче адоптироваться к условиям школьной жизни, и, следовательно, быть социально активной личностью, умеющей самореализоваться.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3777">
        <p14:reveal/>
      </p:transition>
    </mc:Choice>
    <mc:Fallback>
      <p:transition spd="slow" advTm="237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344816" cy="44460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Абрамова, Н., Кормилица, В. К проблеме активизирующего общения взрослого и ребенка в игре // Дошкольное воспитание. - 1996. - № 3. - С. 30 - 32.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Богуславская, Н.Г., Купина Н.А. Веселый этикет (развитие коммуникативных способностей ребенка). - Екатеринбург: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», 1997. - 192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Галигузова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П.H., Смирнова Е.О. Ступени общения: от года до семи лет. - М.: Просвещение, 1992. - 143 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Ермолаева, М. Психологические методы развития навыков общения и эмоциональных состояний дошкольников // Дошкольное воспитание.1995.-№9.-С. 21-28.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Ильяшенко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М.В. Воспитание культуры речевого общения в дошкольном детстве: Автореф. дис. ... канд.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наук. - М., 1998. - 23 с.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973">
        <p14:reveal/>
      </p:transition>
    </mc:Choice>
    <mc:Fallback>
      <p:transition spd="slow" advTm="19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 edfe7f55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03" y="174566"/>
            <a:ext cx="8950460" cy="63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5" y="476672"/>
            <a:ext cx="8856984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95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8248">
        <p14:reveal/>
      </p:transition>
    </mc:Choice>
    <mc:Fallback>
      <p:transition spd="slow" advTm="182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6264696" cy="1008112"/>
          </a:xfrm>
        </p:spPr>
        <p:txBody>
          <a:bodyPr/>
          <a:lstStyle/>
          <a:p>
            <a:pPr algn="ctr"/>
            <a:r>
              <a:rPr lang="ru-RU" altLang="ru-RU" sz="3600" b="1" i="1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+mj-cs"/>
              </a:rPr>
              <a:t>        Актуальность </a:t>
            </a:r>
            <a:r>
              <a:rPr lang="ru-RU" altLang="ru-RU" sz="3600" b="1" i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+mj-cs"/>
              </a:rPr>
              <a:t>темы.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9" y="1558421"/>
            <a:ext cx="4536504" cy="43003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defTabSz="9144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•"/>
            </a:pPr>
            <a:r>
              <a:rPr lang="ru-RU" altLang="ru-RU" sz="2800" i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Общительность, умение контактировать с окружающими людьми — необходимая составляющая самореализации человека, его успешности в различных видах деятельности, расположенности и любви к нему окружающих людей.</a:t>
            </a:r>
            <a:r>
              <a:rPr lang="ru-RU" altLang="ru-RU" sz="2800" kern="0" dirty="0">
                <a:solidFill>
                  <a:srgbClr val="0066FF"/>
                </a:solidFill>
                <a:latin typeface="Arial"/>
              </a:rPr>
              <a:t> </a:t>
            </a:r>
          </a:p>
          <a:p>
            <a:endParaRPr lang="ru-RU" dirty="0"/>
          </a:p>
        </p:txBody>
      </p:sp>
      <p:pic>
        <p:nvPicPr>
          <p:cNvPr id="1027" name="Picture 3" descr="C:\Users\Пользователь\Desktop\Новая папка (3)\IMG_20191112_091410921_BURST000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52019" cy="4089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96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2693">
        <p14:reveal/>
      </p:transition>
    </mc:Choice>
    <mc:Fallback>
      <p:transition spd="slow" advTm="12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4710731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defTabSz="914400" fontAlgn="base">
              <a:spcAft>
                <a:spcPct val="0"/>
              </a:spcAft>
              <a:buClrTx/>
              <a:buFontTx/>
              <a:buChar char="•"/>
            </a:pPr>
            <a:r>
              <a:rPr lang="ru-RU" altLang="ru-RU" sz="2800" i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Формирование этой способности — важное условие нормального психологического развития ребенка, а также одна из основных задач подготовки его к дальнейшей жизни.</a:t>
            </a:r>
            <a:r>
              <a:rPr lang="ru-RU" alt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Новая папка (2)\IMG_20191030_160510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775" y="1124744"/>
            <a:ext cx="3437345" cy="4824536"/>
          </a:xfrm>
          <a:prstGeom prst="flowChartDisplay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628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9982">
        <p14:reveal/>
      </p:transition>
    </mc:Choice>
    <mc:Fallback>
      <p:transition spd="slow" advTm="99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32307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социально-коммуникативных навыков есть процесс, связанный с отработкой языковых навыков, речевых умений, форм специально усвоенного поведения, который включает в себя следующие компоненты: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801616" cy="10801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Диалоговые, коммуникативные навыки: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3471277" cy="347186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 вербальные (умение начать, поддержать,   завершить   диалог,   беседу;   умение   выслушать   другого, сформулировать и задать вопрос; участвовать в коллективном обсуждении темы)</a:t>
            </a:r>
          </a:p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невербальные (умение вести разговор, повернувшись лицом к собеседнику;    умение    использовать    при    разговоре    жесты,    мимику, регулировать громкость и тембр голоса).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2" y="1484784"/>
            <a:ext cx="3657600" cy="94222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навыки: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99992" y="2636912"/>
            <a:ext cx="3471275" cy="347186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выражать свои чувства и эмоции; умение взаимодействовать со взрослыми и сверстниками (как знакомыми, так и не знакомыми); умение регулировать свое эмоциональное состояние в зависимости от ситуации.</a:t>
            </a:r>
          </a:p>
          <a:p>
            <a:endParaRPr lang="ru-RU" sz="1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43383">
        <p14:reveal/>
      </p:transition>
    </mc:Choice>
    <mc:Fallback>
      <p:transition spd="slow" advTm="43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79512" y="931005"/>
            <a:ext cx="8712968" cy="511531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Социализация является важным условием гармоничного развития ребенка.  Освоение ребенком культуры, общечеловеческого опыта невозможно без взаимодействия и общения с другими людьми. Через коммуникацию происходит развитие сознания и высших психических функций. Умение ребенка позитивно общаться позволяет ему комфортно жить в обществе людей; благодаря общению ребенок не только познает другого человека (взрослого или сверстника), но и самого себя. В социальном развитии старших дошкольников ведущую роль играют коммуникативные способности. Они позволяют различать те или иные ситуации общения, понимать состояние других людей в данных ситуациях и на основе этого адекватно выстраивать свое поведение.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3272">
        <p14:reveal/>
      </p:transition>
    </mc:Choice>
    <mc:Fallback>
      <p:transition spd="slow" advTm="33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47248" cy="148651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Социально – коммуникативная компетентность подразумевает развитие умений: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89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Понимать эмоциональные состояния сверстника, взрослого (веселый, грустный, рассерженный, упрямый и т.д.) и рассказать о нем;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Получать необходимую информацию в общении;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Выслушать другого человека, с уважением относиться к его мнению, интересам;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Вести простой диалог со взрослыми и сверстниками;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Отстаивать свое мнение;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Соотносить свои желания, стремления с интересами других людей;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Принимать участие в коллективных делах (договариваться, уступать и т.д.);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Уважительно относиться к окружающим людям;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Принимать и оказывать помощь;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ссориться, спокойно реагировать в конфликтных ситуациях.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6133">
        <p14:reveal/>
      </p:transition>
    </mc:Choice>
    <mc:Fallback>
      <p:transition spd="slow" advTm="361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7929618" cy="5214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 дошкольников происходит  через игру как ведущую детскую деятельность. Общение является важным элементом любой игры. Во время игры происходит социальное, эмоциональное и психическое становление ребенка. Игра дает детям возможность воспроизвести взрослый мир и участвовать в воображаемой социальной жизни. Дети учатся разрешать конфликты, выражать эмоции и адекватно взаимодействовать с окружающими.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3725">
        <p14:reveal/>
      </p:transition>
    </mc:Choice>
    <mc:Fallback>
      <p:transition spd="slow" advTm="23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901014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старше ребенок, тем полнее его наблюдения окружающего мира, тем богаче его игра. Известный психолог Л. С. Рубинштейн говорил, что в процессе игры ребенок не просто перевоплощается в чужую личность, но, входя в роль, расширяет, обогащает, углубляет собственную. Управляя игрой детей, можно влиять на их отношения и мировоззрение.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1734">
        <p14:reveal/>
      </p:transition>
    </mc:Choice>
    <mc:Fallback>
      <p:transition spd="slow" advTm="21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861</TotalTime>
  <Words>1340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Слайд 1</vt:lpstr>
      <vt:lpstr>Цель.</vt:lpstr>
      <vt:lpstr>        Актуальность темы.</vt:lpstr>
      <vt:lpstr>Слайд 4</vt:lpstr>
      <vt:lpstr>Формирование социально-коммуникативных навыков есть процесс, связанный с отработкой языковых навыков, речевых умений, форм специально усвоенного поведения, который включает в себя следующие компоненты: </vt:lpstr>
      <vt:lpstr>Слайд 6</vt:lpstr>
      <vt:lpstr>Социально – коммуникативная компетентность подразумевает развитие умений: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Список используемой литературы:</vt:lpstr>
      <vt:lpstr>Слайд 22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социально-коммуникативных навыков у детей старшего дошкольного возраста»</dc:title>
  <dc:creator>Славон</dc:creator>
  <cp:lastModifiedBy>Пользователь</cp:lastModifiedBy>
  <cp:revision>126</cp:revision>
  <dcterms:created xsi:type="dcterms:W3CDTF">2013-03-18T05:49:52Z</dcterms:created>
  <dcterms:modified xsi:type="dcterms:W3CDTF">2020-10-08T07:01:38Z</dcterms:modified>
</cp:coreProperties>
</file>