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66" r:id="rId2"/>
    <p:sldId id="264" r:id="rId3"/>
    <p:sldId id="265" r:id="rId4"/>
    <p:sldId id="267" r:id="rId5"/>
    <p:sldId id="274" r:id="rId6"/>
    <p:sldId id="268" r:id="rId7"/>
    <p:sldId id="269" r:id="rId8"/>
    <p:sldId id="270" r:id="rId9"/>
    <p:sldId id="271" r:id="rId10"/>
    <p:sldId id="275" r:id="rId11"/>
    <p:sldId id="272" r:id="rId12"/>
    <p:sldId id="273" r:id="rId13"/>
    <p:sldId id="276" r:id="rId14"/>
    <p:sldId id="277" r:id="rId15"/>
    <p:sldId id="263" r:id="rId16"/>
    <p:sldId id="278" r:id="rId17"/>
    <p:sldId id="280" r:id="rId18"/>
  </p:sldIdLst>
  <p:sldSz cx="9144000" cy="6858000" type="screen4x3"/>
  <p:notesSz cx="67246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208-yk" initials="2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464" autoAdjust="0"/>
  </p:normalViewPr>
  <p:slideViewPr>
    <p:cSldViewPr>
      <p:cViewPr>
        <p:scale>
          <a:sx n="60" d="100"/>
          <a:sy n="60" d="100"/>
        </p:scale>
        <p:origin x="-165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7ED26-3A3E-476C-99E9-FB907E5B7444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7CC8F-F290-433B-A5FE-F8F6B50D4D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506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7CC8F-F290-433B-A5FE-F8F6B50D4DC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8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629658-F822-4B58-81DF-99F875DF898C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B491-D954-4F9A-997E-C3898E9C99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s://commons.wikimedia.org/wiki/File:Tvardovsky_Monument_Smolensk.JPG?uselang=ru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1%D0%BB%D1%83%D0%B6%D0%B5%D0%B1%D0%BD%D0%B0%D1%8F:%D0%98%D1%81%D1%82%D0%BE%D1%87%D0%BD%D0%B8%D0%BA%D0%B8_%D0%BA%D0%BD%D0%B8%D0%B3/9785914980747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" TargetMode="External"/><Relationship Id="rId3" Type="http://schemas.openxmlformats.org/officeDocument/2006/relationships/hyperlink" Target="//upload.wikimedia.org/wikipedia/ru/7/70/Gudzenko_Semen.jpg" TargetMode="External"/><Relationship Id="rId7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commons.wikimedia.org/wiki/File:Ilya_Vlasenko_Konstantin_Simonov_near_Ponyri._Battle_of_Kursk._1943.jpg?uselang=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по запросу &quot;картинки о Великой отечественной войне цветные&quot;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79512" y="188641"/>
            <a:ext cx="61926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400" kern="10" dirty="0" smtClean="0"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r>
              <a:rPr lang="ru-RU" sz="60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« </a:t>
            </a:r>
            <a:r>
              <a:rPr lang="ru-RU" sz="6000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Стихи ,  </a:t>
            </a:r>
            <a:endParaRPr lang="ru-RU" sz="6000" kern="10" dirty="0" smtClean="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  <a:p>
            <a:r>
              <a:rPr lang="ru-RU" sz="60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рожденные</a:t>
            </a:r>
          </a:p>
          <a:p>
            <a:r>
              <a:rPr lang="ru-RU" sz="60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              войной … </a:t>
            </a:r>
            <a:r>
              <a:rPr lang="ru-RU" sz="5400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»</a:t>
            </a:r>
            <a:endParaRPr lang="ru-RU" sz="5400" kern="10" dirty="0"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244334"/>
            <a:ext cx="734481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 smtClean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ru-RU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6000" kern="10" dirty="0" smtClean="0"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(поэты-фронтовики</a:t>
            </a:r>
            <a:r>
              <a:rPr lang="ru-RU" sz="6000" kern="10" dirty="0"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ru-RU" sz="6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380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73" y="60882"/>
            <a:ext cx="21804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 меня…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2305" y="552571"/>
            <a:ext cx="37261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/>
              <a:t> </a:t>
            </a: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 меня, и я вернусь.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очень жди,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наводят грусть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Желтые дожди,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снега метут,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жара,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других не ждут,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Позабыв вчера.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из дальних мест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 не придет,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Жди, когда уж надоест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Всем, кто вместе ждет.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 меня, и я вернусь,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желай добра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Всем, кто знает наизусть,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забыть пора.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поверят сын и мать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то, что нет меня,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584102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друзья устанут ждать,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Сядут у огня,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Выпьют горькое вино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помин души…</a:t>
            </a:r>
          </a:p>
          <a:p>
            <a:pPr>
              <a:buFont typeface="Wingdings" pitchFamily="2" charset="2"/>
              <a:buNone/>
            </a:pP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Жди</a:t>
            </a: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с ними заодно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Выпить не спеши.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Жди меня, и я вернусь,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Всем смертям назло.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не ждал меня, тот пусть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Скажет: — Повезло.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понять, не ждавшим им,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среди огня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Ожиданием своим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 спасла меня.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я выжил, будем знать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мы с тобой,-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ты умела ждать,</a:t>
            </a:r>
            <a:b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никто другой.</a:t>
            </a:r>
          </a:p>
        </p:txBody>
      </p:sp>
    </p:spTree>
    <p:extLst>
      <p:ext uri="{BB962C8B-B14F-4D97-AF65-F5344CB8AC3E}">
        <p14:creationId xmlns="" xmlns:p14="http://schemas.microsoft.com/office/powerpoint/2010/main" val="210213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3399704" cy="4071942"/>
        </p:xfrm>
        <a:graphic>
          <a:graphicData uri="http://schemas.openxmlformats.org/presentationml/2006/ole">
            <p:oleObj spid="_x0000_s1032" name="Photo Editor Photo" r:id="rId3" imgW="771429" imgH="1085714" progId="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00430" y="0"/>
            <a:ext cx="564357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Александр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Трифонович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Твардовский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1910-1971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1500174"/>
            <a:ext cx="564357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Русский советский писатель, поэт и прозаик, журналист, специальный корреспондент.       Во время Великой Отечественной войны  работал военным корреспондентом во фронтовых газетах. Публиковал в них стихи и очерки. В рядах армии он изведал и горечь долгого отступления, и дорого доставшееся торжество наступления и победы. 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4214818"/>
            <a:ext cx="70008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Путь к вершинам литературы Твардовский прошел тягчайшими дорогами войны, поднимаясь к постижению эпического характера народного героя. Такой труд оказался поэту по плечу только благодаря жизненному и воинскому опыту, благодаря силе таланта. Поэтом написаны поэмы о войне «Василий Теркин», «Дом у дороги», «За далью – даль».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7" descr="tvard-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000504"/>
            <a:ext cx="2143108" cy="285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5539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52920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itchFamily="18" charset="0"/>
              </a:rPr>
              <a:t>Самым известным произведением Александра  Твардовского стала поэма «Василий Теркин». Автору поэма принесла большой успех, поскольку была очень актуальна в военное время. Поэму  Твардовский писал в походе, отрывки печатались во фронтовых газетах. «Книга про бойца» получила всенародное признание. Василий Теркин  полностью вымышленный персонаж.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1942 году были написаны и опубликованы первые главы легендарной поэмы. До 1945 года она печаталась в газетах частями.</a:t>
            </a:r>
          </a:p>
        </p:txBody>
      </p:sp>
      <p:pic>
        <p:nvPicPr>
          <p:cNvPr id="5" name="Picture 7" descr="Terkin Veriiski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9584" y="0"/>
            <a:ext cx="3744417" cy="4725144"/>
          </a:xfrm>
          <a:prstGeom prst="rect">
            <a:avLst/>
          </a:prstGeom>
          <a:noFill/>
        </p:spPr>
      </p:pic>
      <p:pic>
        <p:nvPicPr>
          <p:cNvPr id="7" name="Рисунок 6" descr="Картинки по запросу &quot;картинки о Великой отечественной войне цветные&quot;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020732"/>
            <a:ext cx="6840760" cy="1837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upload.wikimedia.org/wikipedia/commons/thumb/d/d4/Tvardovsky_Monument_Smolensk.JPG/300px-Tvardovsky_Monument_Smolensk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896"/>
            <a:ext cx="4572000" cy="40770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260648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Поэма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повествует о простом парне, который живёт, смеясь, не унывает, верит в победу и держится за жизнь. Его характер, юмор и подвиги – стали настоящей легендой для бойцов на фронте. Люди верили, что Василий – реальный человек, ровнялись на него, мечтали увидеть героя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03895" y="278092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Такой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“живой образ” получился у писателя благодаря его фронтовому опыту, художественным средствам и силе таланта.       Основная мысль произведения в том, чтобы верить в победу, продолжать жить и бороться в любой ситуации, даже перед лицом смерти</a:t>
            </a:r>
            <a:endParaRPr lang="ru-RU" sz="2200" dirty="0"/>
          </a:p>
        </p:txBody>
      </p:sp>
    </p:spTree>
    <p:extLst>
      <p:ext uri="{BB962C8B-B14F-4D97-AF65-F5344CB8AC3E}">
        <p14:creationId xmlns="" xmlns:p14="http://schemas.microsoft.com/office/powerpoint/2010/main" val="2840475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по запросу &quot;картинки о войне цветные&quot;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95936" cy="3789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Картинки по запросу &quot;картинки о Великой отечественной войне цветные&quot;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199" y="4769768"/>
            <a:ext cx="2980487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995936" y="116632"/>
            <a:ext cx="48600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Поэты – фронтовики пронесли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талант через жестокие годы войны и смогли оставить потомкам произведения, в которых отражена вся правда жизни тех лет.  Жива память фронтовиков о страшных днях военного лихолетья, о жестких боях, о боевых друзьях-товарищах, о душевной красоте солдата ,которые даже в трагические минуты своей жизни оставался человеком.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962242"/>
            <a:ext cx="59766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стихи поражают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правдивостью, живой тоской, неумолимо кричащей в каждом слове. П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роизведения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близки и понятны каждому человеку, которого настигла война, потому что это было про них, это была их реальность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Они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наполнены оглушительным призывом безоговорочно идти к победе. </a:t>
            </a:r>
          </a:p>
        </p:txBody>
      </p:sp>
    </p:spTree>
    <p:extLst>
      <p:ext uri="{BB962C8B-B14F-4D97-AF65-F5344CB8AC3E}">
        <p14:creationId xmlns="" xmlns:p14="http://schemas.microsoft.com/office/powerpoint/2010/main" val="1411133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ZavetBlack\Desktop\IMG_43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" y="0"/>
            <a:ext cx="9138104" cy="68579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537321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Мы должны помнить о подвигах наших предков , которые отдали свои жизни ради нашего свободного будущего!!!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              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18582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63688" y="116632"/>
            <a:ext cx="5616624" cy="36004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 и источники.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764704"/>
            <a:ext cx="8784976" cy="698477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1.М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Бенина, Е.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Семёнова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Советские поэты, павшие на Великой Отечественной войне. — Академический Проект, 2005. — 576 с. — ISBN 5-7331-03</a:t>
            </a:r>
          </a:p>
          <a:p>
            <a:pPr algn="just"/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Симонов К. М.</a:t>
            </a:r>
          </a:p>
          <a:p>
            <a:pPr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1.Симонов К.М.,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</a:t>
            </a:r>
            <a:r>
              <a:rPr lang="ru-RU" sz="3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 энциклопедия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[в 30 т.] / под ред. </a:t>
            </a:r>
            <a:r>
              <a:rPr lang="ru-RU" sz="3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 М. Прохорова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 изд. — М.: </a:t>
            </a:r>
            <a:r>
              <a:rPr lang="ru-RU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 энциклопедия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1969.</a:t>
            </a:r>
          </a:p>
          <a:p>
            <a:pPr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2.Павел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Дурягин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«Жди меня»: 100 лет Константину Симонову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// </a:t>
            </a:r>
            <a:r>
              <a:rPr lang="ru-RU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ТАСС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28 ноября 2015 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3.Ортенберг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Июнь — декабрь сорок первого. — М., «Советский писатель», 1986. — стр.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120-125</a:t>
            </a:r>
          </a:p>
          <a:p>
            <a:pPr lvl="0" algn="just"/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Аграновский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А.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Вариации на тему «Жди меня</a:t>
            </a:r>
            <a:r>
              <a:rPr lang="ru-RU" sz="3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lvl="0" algn="just"/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Твардовский А.Т.</a:t>
            </a:r>
          </a:p>
          <a:p>
            <a:pPr lvl="0" algn="just"/>
            <a:r>
              <a:rPr lang="ru-RU" sz="3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Любарева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 П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Александр Твардовский : Критико-биографический очерк. — М.: Сов. писатель, 1957—186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с.2.</a:t>
            </a:r>
          </a:p>
          <a:p>
            <a:pPr lvl="0"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2.Выходцев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С.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Александр Твардовский. — М. : Сов. писатель, 1958. — 411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</a:p>
          <a:p>
            <a:pPr lvl="0"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3.Рощин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Ф.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Александр Твардовский. — М.: Просвещение, 1966. — 176 с.</a:t>
            </a:r>
          </a:p>
          <a:p>
            <a:pPr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4.Акаткин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М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Александр Твардовский. Стих и проза / Науч. ред. А. М. Абрамов. — Воронеж: Изд-во Воронеж. ун-та, 1977. — 214 с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О.Берггольц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Громова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Ольга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Берггольц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Смерти не было и нет. — М.: АСТ; Редакция Елены Шубиной,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</a:t>
            </a:r>
          </a:p>
          <a:p>
            <a:pPr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2.Хренков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Д.Т.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От сердца к сердцу. О жизни и творчестве Ольги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Берггольц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— 1-е изд.. — СПб.: Советский писатель, 1979. — С. 256. — 30 000 экз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3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3.Александр </a:t>
            </a:r>
            <a:r>
              <a:rPr lang="ru-RU" sz="3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Ильич Рубашкин.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Голос Ленинграда. Ленинградское радио в дни блокады (Памяти Ольги Фёдоровны 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Берггольц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— СПб.: «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Петроцентр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2015. — (Писатели на войне, писатели о войне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290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15370" cy="5286412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Презентацию подготовила преподаватель русского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языка и литературы                                                  Краевого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государственного бюджетного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профессионального образовательного учреждения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«Хабаровского дорожно-строительного техникума»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Филатова Анна Юрьевна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332656"/>
            <a:ext cx="8568952" cy="612068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28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 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r>
              <a:rPr lang="ru-RU" sz="28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8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Стихи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рожденные войной таят в себе особую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правду. Такую правду, которая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дает нам забыть о тех жестоких и безжалостных временах Великой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войны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Поэты 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фронтовики – это блестящая плеяда талантливых поэтов фронтового поколения. Война была для них, вчерашних школьников и студентов, крутым и досрочным началом "взрослой" жизни. </a:t>
            </a: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ClrTx/>
              <a:buSzTx/>
              <a:buNone/>
            </a:pPr>
            <a:endParaRPr lang="ru-RU" alt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Война — жесточе нету слова.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Война — печальней нету слова.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Война — святее нету слова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тоске и славе этих лет.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на устах у нас иного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Еще не может быть и нет.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А. Т. Твардовский</a:t>
            </a:r>
          </a:p>
          <a:p>
            <a:pPr marL="0" lvl="0" indent="0" algn="just">
              <a:spcBef>
                <a:spcPts val="0"/>
              </a:spcBef>
              <a:buClrTx/>
              <a:buSzTx/>
              <a:buNone/>
            </a:pPr>
            <a:endParaRPr lang="ru-RU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/>
          </a:p>
        </p:txBody>
      </p:sp>
      <p:pic>
        <p:nvPicPr>
          <p:cNvPr id="4" name="Рисунок 3" descr="C:\Documents and Settings\дом\Мои документы\Мои рисунки\CAMLY6UDCA0MH4RACAUBSQ75CAKFH20GCATRVR32CAWPZ3RQCAGU7UOWCAGHKNK6CABAOO09CA3HGFW4CAEG89P8CALDMX3ACAMOMSZVCAGKGKSVCA7V8LXWCAM8AZD6CA0VCI9ZCA1DSRYMCAQ4I5A3CAMA3D0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2120" y="3212976"/>
            <a:ext cx="33123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7759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1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Советские поэты в самые трудные для Родины дни были вместе с народом, они участвовали в боях. Более 2000 писателей ушли на фронт и свыше 400 не вернулись.. Стихи, созданные в те годы о войне, отмечены знаком суровой правды жизни, правды человеческих чувств и переживаний.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Наиболее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стихи превращались в песни.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формате песен облетали даже самые удаленные уголки фронта, возвещая о стойкости духа и непримиримости воинов. Кроме того, их было легче декларировать по радио, разбавляя фронтовые сводки. Их же печатали в центральной и фронтовой прессе в период Великой Отечественной войны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Потрясения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войны родили целое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молодых поэтов, которое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назвали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фронтовым,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имена их теперь широко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известны: 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708920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  <a:endParaRPr lang="ru-RU" dirty="0"/>
          </a:p>
        </p:txBody>
      </p:sp>
      <p:pic>
        <p:nvPicPr>
          <p:cNvPr id="10" name="Рисунок 9" descr="Картинки по запросу &quot;картинки о войне цветные&quot;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65104"/>
            <a:ext cx="2987824" cy="2492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29790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0c04bbe6f996213b4de9f8f15c5de86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" y="1"/>
            <a:ext cx="2627119" cy="275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5" descr="1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" y="3603104"/>
            <a:ext cx="2430521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9926" y="2807143"/>
            <a:ext cx="92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Павел      Коган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897" y="5954796"/>
            <a:ext cx="1428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Михаил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Кульчицкий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3" descr="slutsky"/>
          <p:cNvPicPr>
            <a:picLocks noChangeAspect="1" noChangeArrowheads="1"/>
          </p:cNvPicPr>
          <p:nvPr/>
        </p:nvPicPr>
        <p:blipFill>
          <a:blip r:embed="rId5">
            <a:lum bright="18000" contrast="-6000"/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021"/>
            <a:ext cx="2376264" cy="272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 descr="Image023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548644"/>
            <a:ext cx="2376264" cy="2580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575710" y="2847294"/>
            <a:ext cx="1187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Борис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Слуцкий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85765" y="6129101"/>
            <a:ext cx="114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Муса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Джалиль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2" descr="http://www.bards.ru/photos/persons/new/807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7093" y="0"/>
            <a:ext cx="2901252" cy="2759215"/>
          </a:xfrm>
          <a:prstGeom prst="rect">
            <a:avLst/>
          </a:prstGeom>
        </p:spPr>
      </p:pic>
      <p:pic>
        <p:nvPicPr>
          <p:cNvPr id="22" name="Picture 2" descr="C:\Users\Blind\Desktop\images (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1525" y="3548644"/>
            <a:ext cx="2464560" cy="2544652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7140734" y="2847294"/>
            <a:ext cx="1326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Межеров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57085" y="6093296"/>
            <a:ext cx="1470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Кирсанов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990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maxpark.com/static/u/article_image/12/08/03/tmpOVmGP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"/>
            <a:ext cx="2267744" cy="2996953"/>
          </a:xfrm>
          <a:prstGeom prst="rect">
            <a:avLst/>
          </a:prstGeom>
        </p:spPr>
      </p:pic>
      <p:pic>
        <p:nvPicPr>
          <p:cNvPr id="3" name="Picture 5" descr="Файл:Gudzenko Semen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014" y="3641902"/>
            <a:ext cx="2874822" cy="242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f165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95" y="3626265"/>
            <a:ext cx="2260433" cy="242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at_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640" y="103798"/>
            <a:ext cx="2623821" cy="274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er3ed.qrz.ru/shubin/shubin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192" y="101930"/>
            <a:ext cx="2698547" cy="2749138"/>
          </a:xfrm>
          <a:prstGeom prst="rect">
            <a:avLst/>
          </a:prstGeom>
        </p:spPr>
      </p:pic>
      <p:pic>
        <p:nvPicPr>
          <p:cNvPr id="7" name="Picture 5" descr="19765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617" y="3641902"/>
            <a:ext cx="2161122" cy="2389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79421" y="2969925"/>
            <a:ext cx="1565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Давид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Самойленко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2920" y="6148635"/>
            <a:ext cx="1421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Семен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Гудзенко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4967" y="6148635"/>
            <a:ext cx="1277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Орлов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70526" y="2922657"/>
            <a:ext cx="14529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Фатьянов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64288" y="2932537"/>
            <a:ext cx="1177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Павел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Шубин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269928" y="6101367"/>
            <a:ext cx="11776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Майоров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407026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berggolc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3469896" cy="530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19" y="260647"/>
            <a:ext cx="856895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/>
              <a:t>  Ольга     Федоровна </a:t>
            </a:r>
          </a:p>
          <a:p>
            <a:pPr algn="ctr"/>
            <a:r>
              <a:rPr lang="ru-RU" sz="3600" b="1" i="1" dirty="0" err="1" smtClean="0"/>
              <a:t>Берггольц</a:t>
            </a:r>
            <a:r>
              <a:rPr lang="ru-RU" sz="3600" b="1" i="1" dirty="0" smtClean="0"/>
              <a:t>                                 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1910-1975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dirty="0" smtClean="0"/>
          </a:p>
          <a:p>
            <a:r>
              <a:rPr lang="ru-RU" sz="3600" dirty="0" smtClean="0"/>
              <a:t>                           </a:t>
            </a:r>
            <a:endParaRPr lang="ru-RU" sz="3200" dirty="0"/>
          </a:p>
          <a:p>
            <a:endParaRPr lang="ru-RU" sz="3600" dirty="0" smtClean="0"/>
          </a:p>
          <a:p>
            <a:r>
              <a:rPr lang="ru-RU" sz="3600" dirty="0"/>
              <a:t> </a:t>
            </a:r>
            <a:r>
              <a:rPr lang="ru-RU" sz="3600" dirty="0" smtClean="0"/>
              <a:t>                       </a:t>
            </a:r>
            <a:endParaRPr lang="ru-RU" sz="3600" dirty="0"/>
          </a:p>
          <a:p>
            <a:endParaRPr lang="ru-RU" sz="3600" dirty="0" smtClean="0"/>
          </a:p>
          <a:p>
            <a:endParaRPr lang="ru-RU" sz="3600" dirty="0"/>
          </a:p>
          <a:p>
            <a:r>
              <a:rPr lang="ru-RU" sz="3600" b="1" i="1" dirty="0" smtClean="0"/>
              <a:t>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945839"/>
            <a:ext cx="55801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/>
              <a:t> 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Русская советская поэтесса, прозаик и драматург, журналист, член  союза писателей СССР. Лауреат Сталинской премии за поэму «</a:t>
            </a:r>
            <a:r>
              <a:rPr lang="ru-RU" alt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Первороссийск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годы войны, находясь в осажденном Ленинграде, </a:t>
            </a:r>
            <a:r>
              <a:rPr lang="ru-RU" alt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О.Берггольц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создает свои лучшие поэмы, посвященные защитникам города «Ленинградская поэма», «Февральский дневник».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Она  </a:t>
            </a: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войны пережила все 900 дней блокады Ленинграда, вела на радио передачи, своим словом призывая земляков к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мужеству.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Творчество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О.Бергольц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отличает глубокая лиричность, драматизм, страстная прямота, вдохновенная приподнятость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81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977" t="4467" r="5654" b="4467"/>
          <a:stretch/>
        </p:blipFill>
        <p:spPr>
          <a:xfrm>
            <a:off x="6414263" y="-59489"/>
            <a:ext cx="2729737" cy="341648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-171399"/>
            <a:ext cx="5472608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    </a:t>
            </a:r>
            <a:r>
              <a:rPr lang="ru-RU" sz="1600" dirty="0"/>
              <a:t>Когда прижимались солдаты, как тени,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к земле и уже не могли оторваться —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всегда находился в такое мгновенье один </a:t>
            </a:r>
            <a:r>
              <a:rPr lang="ru-RU" sz="1600" dirty="0" smtClean="0"/>
              <a:t>      безымянный</a:t>
            </a:r>
            <a:r>
              <a:rPr lang="ru-RU" sz="1600" dirty="0"/>
              <a:t>,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 Сумевший Подняться.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Не все имена поколенье запомнит.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 Но в тот исступленный,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 клокочущий полдень безусый мальчишка,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 гвардеец и школьник, поднялся —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и цепи штурмующих поднял.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Он падал лицом к Ленинграду.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Он падал,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  а город стремительно мчался навстречу...</a:t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  </a:t>
            </a:r>
            <a:r>
              <a:rPr lang="ru-RU" sz="1600" b="1" dirty="0"/>
              <a:t>  </a:t>
            </a:r>
            <a:r>
              <a:rPr lang="ru-RU" sz="1600" b="1" dirty="0" smtClean="0"/>
              <a:t>                                        </a:t>
            </a:r>
            <a:r>
              <a:rPr lang="ru-RU" sz="1600" b="1" i="1" dirty="0" smtClean="0"/>
              <a:t>“</a:t>
            </a:r>
            <a:r>
              <a:rPr lang="ru-RU" sz="1600" b="1" i="1" dirty="0"/>
              <a:t>Памяти защитников”</a:t>
            </a:r>
            <a:br>
              <a:rPr lang="ru-RU" sz="1600" b="1" i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3" descr="C:\Users\ZavetBlack\Desktop\IMG_43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6"/>
            <a:ext cx="2267744" cy="28957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666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1348"/>
            <a:ext cx="3544307" cy="497405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53590" y="31348"/>
            <a:ext cx="56645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 Михайлович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Симонов 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1915-1979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3600" b="1" i="1" dirty="0" smtClean="0"/>
              <a:t>                    </a:t>
            </a:r>
            <a:r>
              <a:rPr lang="ru-RU" b="1" i="1" dirty="0" smtClean="0"/>
              <a:t>                       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515" y="1792203"/>
            <a:ext cx="55801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оэт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писатель, </a:t>
            </a: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драматург</a:t>
            </a:r>
            <a:r>
              <a:rPr lang="ru-RU" alt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первые дни войны ушел на фронт военным корреспондентом. Не понаслышке писал о великих сражениях войны — Сталинградской битве, битве на Курской дуге, битве за Берлин. Его военные стихи знала наизусть вся страна: «Жди меня», «Ты помнишь, Алёша, дороги Смоленщины...» и другие.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06" y="5040294"/>
            <a:ext cx="89130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Самое удачное и трогательное произведение военной поры является стихотворение К. Симонова «Жди меня», посвященное любимой женщине поэта – Валентине Серовой. Стихотворение написано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1941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Оно затрагивает самые нежные струны человеческой души.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79633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497462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581" y="5209419"/>
            <a:ext cx="91244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332479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upload.wikimedia.org/wikipedia/commons/thumb/a/ae/Ilya_Vlasenko_Konstantin_Simonov_near_Ponyri._Battle_of_Kursk._1943.jpg/300px-Ilya_Vlasenko_Konstantin_Simonov_near_Ponyri._Battle_of_Kursk._1943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211960" cy="41490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5009" y="4457343"/>
            <a:ext cx="89289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Потрясающее стихотворение «Жди меня» подкупает своей искренностью. Его можно читать и тихо, шёпотом, а можно громко во весь голос. Именно такого не хватало на фронте. Такая поэзия помогала выжить в нечеловеческих условиях. Оно затрагивает самые нежные струны человеческой души. Это произведение о любви, хотя это слово ни разу там не упоминается.</a:t>
            </a:r>
          </a:p>
          <a:p>
            <a:pPr algn="just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43809" y="2902494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38357" y="188640"/>
            <a:ext cx="49056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Солдаты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вырезали его из газет, переписывали, сидя в окопах, заучивали наизусть и посылали в письмах женам и невестам. Все стихотворение звучит как заклинание, как молитва. Ключевое слово – жди, повторяющееся много раз, наводит на мысль о том, что именно от этой способности женщины зависит жизнь и победа. Каждая строфа начинается словами «жди меня, и я вернусь» </a:t>
            </a:r>
            <a:endParaRPr lang="ru-RU" sz="2200" b="1" dirty="0"/>
          </a:p>
        </p:txBody>
      </p:sp>
    </p:spTree>
    <p:extLst>
      <p:ext uri="{BB962C8B-B14F-4D97-AF65-F5344CB8AC3E}">
        <p14:creationId xmlns="" xmlns:p14="http://schemas.microsoft.com/office/powerpoint/2010/main" val="240876727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1679</TotalTime>
  <Words>1016</Words>
  <Application>Microsoft Office PowerPoint</Application>
  <PresentationFormat>Экран (4:3)</PresentationFormat>
  <Paragraphs>114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Воздушный поток</vt:lpstr>
      <vt:lpstr>Photo Editor Photo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Литература и источники.</vt:lpstr>
      <vt:lpstr>    Презентацию подготовила преподаватель русского языка и литературы                                                  Краевого государственного бюджетного  профессионального образовательного учреждения  «Хабаровского дорожно-строительного техникума» Филатова Анна Юрьевна  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ZavetBlack</dc:creator>
  <cp:lastModifiedBy>HoMe</cp:lastModifiedBy>
  <cp:revision>105</cp:revision>
  <cp:lastPrinted>2020-03-12T03:36:22Z</cp:lastPrinted>
  <dcterms:created xsi:type="dcterms:W3CDTF">2020-03-11T04:42:39Z</dcterms:created>
  <dcterms:modified xsi:type="dcterms:W3CDTF">2020-04-10T05:29:31Z</dcterms:modified>
</cp:coreProperties>
</file>