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Экологическая тропа осенью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Воспитатель Круглова </a:t>
            </a:r>
            <a:r>
              <a:rPr lang="ru-RU" dirty="0" err="1" smtClean="0"/>
              <a:t>л.С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5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573" y="121287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Сирень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Куст сирени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15174"/>
            <a:ext cx="8074152" cy="54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953" y="662372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 smtClean="0"/>
              <a:t>остановка «пень».</a:t>
            </a:r>
            <a:br>
              <a:rPr lang="ru-RU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Воспитатель:</a:t>
            </a:r>
            <a:br>
              <a:rPr lang="ru-RU" sz="2200" dirty="0" smtClean="0"/>
            </a:br>
            <a:r>
              <a:rPr lang="ru-RU" sz="2200" dirty="0" smtClean="0"/>
              <a:t>«Что такое пень?»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1334278"/>
            <a:ext cx="6820678" cy="51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4" y="811763"/>
            <a:ext cx="8910735" cy="574999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41413" y="246413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Строение пня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292" y="1007605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r>
              <a:rPr lang="ru-RU" dirty="0" smtClean="0"/>
              <a:t> </a:t>
            </a:r>
            <a:r>
              <a:rPr lang="ru-RU" dirty="0" smtClean="0"/>
              <a:t>остановка </a:t>
            </a:r>
            <a:r>
              <a:rPr lang="ru-RU" dirty="0" smtClean="0"/>
              <a:t>«скворечник».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Воспитатель:</a:t>
            </a:r>
            <a:br>
              <a:rPr lang="ru-RU" sz="2200" dirty="0" smtClean="0"/>
            </a:br>
            <a:r>
              <a:rPr lang="ru-RU" sz="2200" dirty="0" smtClean="0"/>
              <a:t>«Как называется этот </a:t>
            </a:r>
            <a:br>
              <a:rPr lang="ru-RU" sz="2200" dirty="0" smtClean="0"/>
            </a:br>
            <a:r>
              <a:rPr lang="ru-RU" sz="2200" dirty="0" smtClean="0"/>
              <a:t>домик? </a:t>
            </a:r>
            <a:br>
              <a:rPr lang="ru-RU" sz="2200" dirty="0" smtClean="0"/>
            </a:br>
            <a:r>
              <a:rPr lang="ru-RU" sz="2200" dirty="0" smtClean="0"/>
              <a:t>Кто в нем живет?»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11" y="1408923"/>
            <a:ext cx="7507473" cy="49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47" y="563654"/>
            <a:ext cx="8947280" cy="59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0389" y="71605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Физкультминутка.</a:t>
            </a:r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Мы листи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6645" y="1724984"/>
            <a:ext cx="3107094" cy="16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978" y="1315515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</a:t>
            </a:r>
            <a:r>
              <a:rPr lang="ru-RU" dirty="0" smtClean="0"/>
              <a:t>остановка </a:t>
            </a:r>
            <a:r>
              <a:rPr lang="ru-RU" dirty="0" smtClean="0"/>
              <a:t>«Деревья».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Воспитатель:</a:t>
            </a:r>
            <a:br>
              <a:rPr lang="ru-RU" sz="2200" dirty="0" smtClean="0"/>
            </a:br>
            <a:r>
              <a:rPr lang="ru-RU" sz="2200" dirty="0" smtClean="0"/>
              <a:t>«Птицам хорошо </a:t>
            </a:r>
            <a:br>
              <a:rPr lang="ru-RU" sz="2200" dirty="0" smtClean="0"/>
            </a:br>
            <a:r>
              <a:rPr lang="ru-RU" sz="2200" dirty="0" smtClean="0"/>
              <a:t>живется там, где есть</a:t>
            </a:r>
            <a:br>
              <a:rPr lang="ru-RU" sz="2200" dirty="0" smtClean="0"/>
            </a:br>
            <a:r>
              <a:rPr lang="ru-RU" sz="2200" dirty="0" smtClean="0"/>
              <a:t> деревья.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Какие деревья </a:t>
            </a:r>
            <a:br>
              <a:rPr lang="ru-RU" sz="2200" dirty="0" smtClean="0"/>
            </a:br>
            <a:r>
              <a:rPr lang="ru-RU" sz="2200" dirty="0" smtClean="0"/>
              <a:t>бывают?»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26" y="1315516"/>
            <a:ext cx="7996394" cy="52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7" y="242595"/>
            <a:ext cx="4379156" cy="6363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66" y="242595"/>
            <a:ext cx="5480093" cy="62795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17217" y="6103872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Рябина                                     Каштан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5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44982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расширять представления об объектах экологической тропы и о сезонных изменениях в природе. Формирование эстетического отношения к окружающей действительности. Систематизировать знания о пользе растений для человека и животных.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69" y="242887"/>
            <a:ext cx="8836089" cy="645703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2682" y="88442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Березы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89" y="158620"/>
            <a:ext cx="9797143" cy="646611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9377" y="219029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Ель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3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45" y="81558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5" y="255745"/>
            <a:ext cx="8920065" cy="63948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1385" y="1744824"/>
            <a:ext cx="9905998" cy="198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Иголки</a:t>
            </a:r>
          </a:p>
          <a:p>
            <a:r>
              <a:rPr lang="ru-RU" dirty="0" smtClean="0"/>
              <a:t> ели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6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93067" y="286846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Дуб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5" y="718457"/>
            <a:ext cx="8676719" cy="6024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00" y="12576"/>
            <a:ext cx="3890300" cy="25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93067" y="286846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желуди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890587"/>
            <a:ext cx="7864353" cy="52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93067" y="286846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Стихотворение </a:t>
            </a:r>
            <a:r>
              <a:rPr lang="ru-RU" dirty="0" err="1" smtClean="0"/>
              <a:t>н.нищевой</a:t>
            </a:r>
            <a:r>
              <a:rPr lang="ru-RU" dirty="0" smtClean="0"/>
              <a:t> «осенние листья»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7902" y="2416629"/>
            <a:ext cx="2071395" cy="12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93067" y="286845"/>
            <a:ext cx="9905998" cy="4182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Рефлексия</a:t>
            </a:r>
          </a:p>
          <a:p>
            <a:endParaRPr lang="ru-RU" dirty="0"/>
          </a:p>
          <a:p>
            <a:endParaRPr lang="ru-RU" dirty="0" smtClean="0"/>
          </a:p>
          <a:p>
            <a:pPr marL="742950" indent="-742950">
              <a:buAutoNum type="arabicPeriod"/>
            </a:pPr>
            <a:r>
              <a:rPr lang="ru-RU" dirty="0" smtClean="0"/>
              <a:t>Мне было трудно….</a:t>
            </a:r>
          </a:p>
          <a:p>
            <a:pPr marL="742950" indent="-742950">
              <a:buAutoNum type="arabicPeriod"/>
            </a:pPr>
            <a:r>
              <a:rPr lang="ru-RU" dirty="0" smtClean="0"/>
              <a:t>Мне было интересно…</a:t>
            </a:r>
          </a:p>
          <a:p>
            <a:pPr marL="742950" indent="-742950">
              <a:buAutoNum type="arabicPeriod"/>
            </a:pPr>
            <a:r>
              <a:rPr lang="ru-RU" dirty="0" smtClean="0"/>
              <a:t>Меня удивило….</a:t>
            </a:r>
          </a:p>
          <a:p>
            <a:pPr marL="742950" indent="-742950">
              <a:buAutoNum type="arabicPeriod"/>
            </a:pPr>
            <a:r>
              <a:rPr lang="ru-RU" dirty="0" smtClean="0"/>
              <a:t>Мне понравилось…..</a:t>
            </a:r>
          </a:p>
          <a:p>
            <a:pPr marL="742950" indent="-742950">
              <a:buAutoNum type="arabicPeriod"/>
            </a:pPr>
            <a:r>
              <a:rPr lang="ru-RU" dirty="0" smtClean="0"/>
              <a:t>Я не понял….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89" y="56365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54520" y="3142013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404" y="2884737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Игра на начало занятия </a:t>
            </a:r>
            <a:r>
              <a:rPr lang="ru-RU" dirty="0">
                <a:effectLst/>
              </a:rPr>
              <a:t>"</a:t>
            </a:r>
            <a:r>
              <a:rPr lang="ru-RU" b="1" dirty="0">
                <a:effectLst/>
              </a:rPr>
              <a:t>Встаньте все, кто…"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Встаньте </a:t>
            </a:r>
            <a:r>
              <a:rPr lang="ru-RU" dirty="0">
                <a:effectLst/>
              </a:rPr>
              <a:t>все, кто любит бегать,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радуется </a:t>
            </a:r>
            <a:r>
              <a:rPr lang="ru-RU" dirty="0">
                <a:effectLst/>
              </a:rPr>
              <a:t>хорошей погоде,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имеет </a:t>
            </a:r>
            <a:r>
              <a:rPr lang="ru-RU" dirty="0">
                <a:effectLst/>
              </a:rPr>
              <a:t>сестру,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любит </a:t>
            </a:r>
            <a:r>
              <a:rPr lang="ru-RU" dirty="0">
                <a:effectLst/>
              </a:rPr>
              <a:t>дарить цветы </a:t>
            </a:r>
            <a:r>
              <a:rPr lang="ru-RU" dirty="0" smtClean="0">
                <a:effectLst/>
              </a:rPr>
              <a:t>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 кого хорошее настроение,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кто хочет заниматься.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981" y="545366"/>
            <a:ext cx="9905998" cy="1478570"/>
          </a:xfrm>
        </p:spPr>
        <p:txBody>
          <a:bodyPr>
            <a:normAutofit/>
          </a:bodyPr>
          <a:lstStyle/>
          <a:p>
            <a:r>
              <a:rPr lang="ru-RU" dirty="0" smtClean="0"/>
              <a:t>Дед природовед прислал письмо: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1380744"/>
            <a:ext cx="6806184" cy="51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421" y="215471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Письмо: </a:t>
            </a:r>
            <a:br>
              <a:rPr lang="ru-RU" dirty="0" smtClean="0"/>
            </a:br>
            <a:r>
              <a:rPr lang="ru-RU" dirty="0" smtClean="0"/>
              <a:t>«Здравствуйте ребята! Как вы все выросли, загорели. Пришли в новую группу. </a:t>
            </a:r>
            <a:br>
              <a:rPr lang="ru-RU" dirty="0" smtClean="0"/>
            </a:br>
            <a:r>
              <a:rPr lang="ru-RU" dirty="0" smtClean="0"/>
              <a:t>Я дед природовед предлагаю вам пройти по моей экологической тропе!»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277" y="81330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остановка «Клумба».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Воспитатель:</a:t>
            </a:r>
            <a:br>
              <a:rPr lang="ru-RU" sz="2200" dirty="0" smtClean="0"/>
            </a:br>
            <a:r>
              <a:rPr lang="ru-RU" sz="2200" dirty="0" smtClean="0"/>
              <a:t>«Что такое </a:t>
            </a:r>
            <a:r>
              <a:rPr lang="ru-RU" sz="2200" dirty="0" smtClean="0"/>
              <a:t>клумба? Клумба </a:t>
            </a:r>
            <a:r>
              <a:rPr lang="ru-RU" sz="2200" dirty="0" smtClean="0"/>
              <a:t>– это </a:t>
            </a:r>
            <a:r>
              <a:rPr lang="ru-RU" sz="2200" dirty="0">
                <a:effectLst/>
              </a:rPr>
              <a:t>Место в населенном </a:t>
            </a:r>
            <a:r>
              <a:rPr lang="ru-RU" sz="2200" dirty="0" smtClean="0">
                <a:effectLst/>
              </a:rPr>
              <a:t>пункте</a:t>
            </a:r>
            <a:r>
              <a:rPr lang="ru-RU" sz="2200" dirty="0">
                <a:effectLst/>
              </a:rPr>
              <a:t>, в саду, парке, сквере и т.п., </a:t>
            </a:r>
            <a:r>
              <a:rPr lang="ru-RU" sz="2200" dirty="0" smtClean="0">
                <a:effectLst/>
              </a:rPr>
              <a:t>засаженное </a:t>
            </a:r>
            <a:r>
              <a:rPr lang="ru-RU" sz="2200" dirty="0">
                <a:effectLst/>
              </a:rPr>
              <a:t>цветами, в виде </a:t>
            </a:r>
            <a:r>
              <a:rPr lang="ru-RU" sz="2200" dirty="0" smtClean="0">
                <a:effectLst/>
              </a:rPr>
              <a:t>замкнутой </a:t>
            </a:r>
            <a:r>
              <a:rPr lang="ru-RU" sz="2200" dirty="0">
                <a:effectLst/>
              </a:rPr>
              <a:t>фигуры: круга, овала, 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звезды</a:t>
            </a:r>
            <a:r>
              <a:rPr lang="ru-RU" sz="2200" dirty="0">
                <a:effectLst/>
              </a:rPr>
              <a:t>, </a:t>
            </a:r>
            <a:r>
              <a:rPr lang="ru-RU" sz="2200" dirty="0" smtClean="0">
                <a:effectLst/>
              </a:rPr>
              <a:t>прямоугольника </a:t>
            </a:r>
            <a:r>
              <a:rPr lang="ru-RU" sz="2200" dirty="0">
                <a:effectLst/>
              </a:rPr>
              <a:t>и т.п</a:t>
            </a:r>
            <a:r>
              <a:rPr lang="ru-RU" sz="2200" dirty="0" smtClean="0">
                <a:effectLst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04" y="2419886"/>
            <a:ext cx="7017955" cy="43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981" y="545366"/>
            <a:ext cx="9905998" cy="14785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" y="365760"/>
            <a:ext cx="10989056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981" y="545366"/>
            <a:ext cx="9905998" cy="14785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0"/>
            <a:ext cx="7333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133" y="185295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остановка «Сирень».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Воспитатель:</a:t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200" dirty="0">
                <a:effectLst/>
              </a:rPr>
              <a:t>Как красива и разнообразна цветущая 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сирень</a:t>
            </a:r>
            <a:r>
              <a:rPr lang="ru-RU" sz="2200" dirty="0">
                <a:effectLst/>
              </a:rPr>
              <a:t>. Своим красивым цветением и 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ароматом </a:t>
            </a:r>
            <a:r>
              <a:rPr lang="ru-RU" sz="2200" dirty="0">
                <a:effectLst/>
              </a:rPr>
              <a:t>радует она нас каждую весну. 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От </a:t>
            </a:r>
            <a:r>
              <a:rPr lang="ru-RU" sz="2200" dirty="0">
                <a:effectLst/>
              </a:rPr>
              <a:t>других цветов сирень отличается тем, 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что </a:t>
            </a:r>
            <a:r>
              <a:rPr lang="ru-RU" sz="2200" dirty="0">
                <a:effectLst/>
              </a:rPr>
              <a:t>это кустарник и цветки сирени 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собраны </a:t>
            </a:r>
            <a:r>
              <a:rPr lang="ru-RU" sz="2200" dirty="0">
                <a:effectLst/>
              </a:rPr>
              <a:t>в кисть и располагаются на 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концах </a:t>
            </a:r>
            <a:r>
              <a:rPr lang="ru-RU" sz="2200" dirty="0">
                <a:effectLst/>
              </a:rPr>
              <a:t>веток.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768096"/>
            <a:ext cx="5032248" cy="62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104</TotalTime>
  <Words>126</Words>
  <Application>Microsoft Office PowerPoint</Application>
  <PresentationFormat>Широкоэкранный</PresentationFormat>
  <Paragraphs>49</Paragraphs>
  <Slides>27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Контур</vt:lpstr>
      <vt:lpstr>Экологическая тропа осенью</vt:lpstr>
      <vt:lpstr>Цель: расширять представления об объектах экологической тропы и о сезонных изменениях в природе. Формирование эстетического отношения к окружающей действительности. Систематизировать знания о пользе растений для человека и животных. </vt:lpstr>
      <vt:lpstr>Игра на начало занятия "Встаньте все, кто…"  Встаньте все, кто любит бегать,  радуется хорошей погоде,  имеет сестру,  любит дарить цветы , у кого хорошее настроение, кто хочет заниматься.   </vt:lpstr>
      <vt:lpstr>Дед природовед прислал письмо: </vt:lpstr>
      <vt:lpstr>Письмо:  «Здравствуйте ребята! Как вы все выросли, загорели. Пришли в новую группу.  Я дед природовед предлагаю вам пройти по моей экологической тропе!» </vt:lpstr>
      <vt:lpstr>1 остановка «Клумба».  Воспитатель: «Что такое клумба? Клумба – это Место в населенном пункте, в саду, парке, сквере и т.п., засаженное цветами, в виде замкнутой фигуры: круга, овала,  звезды, прямоугольника и т.п. </vt:lpstr>
      <vt:lpstr> </vt:lpstr>
      <vt:lpstr> </vt:lpstr>
      <vt:lpstr>2 остановка «Сирень».  Воспитатель: - Как красива и разнообразна цветущая  сирень. Своим красивым цветением и  ароматом радует она нас каждую весну.  От других цветов сирень отличается тем,  что это кустарник и цветки сирени  собраны в кисть и располагаются на  концах веток. </vt:lpstr>
      <vt:lpstr>Сирень   </vt:lpstr>
      <vt:lpstr>Куст сирени   </vt:lpstr>
      <vt:lpstr>3 остановка «пень».  Воспитатель: «Что такое пень?» </vt:lpstr>
      <vt:lpstr>Презентация PowerPoint</vt:lpstr>
      <vt:lpstr>4 остановка «скворечник».  Воспитатель: «Как называется этот  домик?  Кто в нем живет?» </vt:lpstr>
      <vt:lpstr>   </vt:lpstr>
      <vt:lpstr>   </vt:lpstr>
      <vt:lpstr>   </vt:lpstr>
      <vt:lpstr>5 остановка «Деревья».  Воспитатель: «Птицам хорошо  живется там, где есть  деревья.  Какие деревья  бывают?»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 осенью</dc:title>
  <dc:creator>Людмилачка</dc:creator>
  <cp:lastModifiedBy>Людмилачка</cp:lastModifiedBy>
  <cp:revision>10</cp:revision>
  <dcterms:created xsi:type="dcterms:W3CDTF">2024-09-14T13:40:13Z</dcterms:created>
  <dcterms:modified xsi:type="dcterms:W3CDTF">2024-09-15T09:45:36Z</dcterms:modified>
</cp:coreProperties>
</file>