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70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36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55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3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95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89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2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40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85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46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32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44F12-1E42-4D38-BD4D-44DEDB2A782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09C6D-06EB-4BB3-B34A-ED3889A90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29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.depositphotos.com/1015568/3091/v/950/depositphotos_30918417-stock-illustration-autumn-harves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6" y="-2898933"/>
            <a:ext cx="9344025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88231"/>
          </a:xfrm>
          <a:solidFill>
            <a:srgbClr val="FFFF00"/>
          </a:solidFill>
        </p:spPr>
        <p:txBody>
          <a:bodyPr/>
          <a:lstStyle/>
          <a:p>
            <a:r>
              <a:rPr lang="ru-RU" b="1" i="1" dirty="0" smtClean="0"/>
              <a:t>Интерактивная игра</a:t>
            </a:r>
            <a:br>
              <a:rPr lang="ru-RU" b="1" i="1" dirty="0" smtClean="0"/>
            </a:br>
            <a:r>
              <a:rPr lang="ru-RU" b="1" i="1" dirty="0" smtClean="0"/>
              <a:t>«</a:t>
            </a:r>
            <a:r>
              <a:rPr lang="ru-RU" b="1" i="1" smtClean="0"/>
              <a:t>Заюшкин </a:t>
            </a:r>
            <a:r>
              <a:rPr lang="ru-RU" b="1" i="1" dirty="0" smtClean="0"/>
              <a:t>урожай»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152128"/>
          </a:xfrm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воспитатель второй младшей </a:t>
            </a:r>
            <a:r>
              <a:rPr lang="ru-RU" b="1" dirty="0" smtClean="0">
                <a:solidFill>
                  <a:schemeClr val="tx1"/>
                </a:solidFill>
              </a:rPr>
              <a:t>группы  Чупрова Т.Г.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2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018.radikal.ru/i513/1202/3d/42e6bed4ee0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95232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ru-RU" sz="3200" b="1" i="1" u="sng" dirty="0"/>
              <a:t>Цель</a:t>
            </a:r>
            <a:r>
              <a:rPr lang="ru-RU" sz="3200" b="1" i="1" dirty="0"/>
              <a:t>: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• Закрепить знания детей </a:t>
            </a:r>
            <a:r>
              <a:rPr lang="ru-RU" sz="3200" b="1" dirty="0" smtClean="0"/>
              <a:t>об овощах и фруктах;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• Развивать мышление, внимание, </a:t>
            </a:r>
            <a:r>
              <a:rPr lang="ru-RU" sz="3200" b="1" dirty="0" smtClean="0"/>
              <a:t>речь.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312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зая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3"/>
            <a:ext cx="1815138" cy="24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11392_d912610bd51ce64df4cd3a0689155930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16027"/>
            <a:ext cx="2563366" cy="31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472637"/>
            <a:ext cx="1656183" cy="1604436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472" b="100000" l="106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50704" y="2882287"/>
            <a:ext cx="914400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71491" y="4221088"/>
            <a:ext cx="1234589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380164"/>
            <a:ext cx="1426287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65104" y="1564761"/>
            <a:ext cx="1281683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46787" y="2432398"/>
            <a:ext cx="1429469" cy="702263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1632385"/>
            <a:ext cx="1239074" cy="15022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Помоги зайчонку собрать овощи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15121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901 L 0.275 0.25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31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 -0.00925 L 0.18264 0.422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215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0081 L 0.14166 0.225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116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0.04163 L -0.06354 0.293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125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Что лишнее?</a:t>
            </a:r>
            <a:endParaRPr lang="ru-RU" sz="1600" b="1" i="1" dirty="0"/>
          </a:p>
        </p:txBody>
      </p:sp>
      <p:pic>
        <p:nvPicPr>
          <p:cNvPr id="3" name="Picture 2" descr="C:\Users\User\Downloads\зая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1815138" cy="24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761046"/>
            <a:ext cx="1440160" cy="11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07290" y="1951882"/>
            <a:ext cx="1172621" cy="126109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794520"/>
            <a:ext cx="1487016" cy="1634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63072" y="3733243"/>
            <a:ext cx="1681336" cy="1351941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0" b="9749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2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FF00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Молодцы!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desk.ru/_ph/64/2/469713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962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18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Интерактивная игра «Заюшкин урожай»</vt:lpstr>
      <vt:lpstr>Цель: • Закрепить знания детей об овощах и фруктах; • Развивать мышление, внимание, речь.  </vt:lpstr>
      <vt:lpstr>Помоги зайчонку собрать овощи</vt:lpstr>
      <vt:lpstr>Что лишнее?</vt:lpstr>
      <vt:lpstr>Молодцы!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«Заюшкин урожай»</dc:title>
  <dc:creator>Привет Шеф</dc:creator>
  <cp:lastModifiedBy>Windows User</cp:lastModifiedBy>
  <cp:revision>9</cp:revision>
  <dcterms:created xsi:type="dcterms:W3CDTF">2018-05-15T17:34:02Z</dcterms:created>
  <dcterms:modified xsi:type="dcterms:W3CDTF">2023-09-28T15:59:40Z</dcterms:modified>
</cp:coreProperties>
</file>