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21E-AA98-413A-9D4E-09524DEAC326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9831-0718-4B9F-B997-3042968B4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21E-AA98-413A-9D4E-09524DEAC326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9831-0718-4B9F-B997-3042968B4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913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21E-AA98-413A-9D4E-09524DEAC326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9831-0718-4B9F-B997-3042968B4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403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21E-AA98-413A-9D4E-09524DEAC326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9831-0718-4B9F-B997-3042968B4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199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21E-AA98-413A-9D4E-09524DEAC326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9831-0718-4B9F-B997-3042968B4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170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21E-AA98-413A-9D4E-09524DEAC326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9831-0718-4B9F-B997-3042968B4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04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21E-AA98-413A-9D4E-09524DEAC326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9831-0718-4B9F-B997-3042968B4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734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21E-AA98-413A-9D4E-09524DEAC326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9831-0718-4B9F-B997-3042968B4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776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21E-AA98-413A-9D4E-09524DEAC326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9831-0718-4B9F-B997-3042968B4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45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21E-AA98-413A-9D4E-09524DEAC326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9831-0718-4B9F-B997-3042968B4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574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F21E-AA98-413A-9D4E-09524DEAC326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B9831-0718-4B9F-B997-3042968B4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00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F21E-AA98-413A-9D4E-09524DEAC326}" type="datetimeFigureOut">
              <a:rPr lang="ru-RU" smtClean="0"/>
              <a:pPr/>
              <a:t>28.09.2023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B9831-0718-4B9F-B997-3042968B4A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37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4.wav"/><Relationship Id="rId7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1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017.radikal.ru/i427/1202/54/d79272030b2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02631"/>
          </a:xfrm>
        </p:spPr>
        <p:txBody>
          <a:bodyPr/>
          <a:lstStyle/>
          <a:p>
            <a:r>
              <a:rPr lang="ru-RU" b="1" i="1" dirty="0" smtClean="0"/>
              <a:t>Интерактивная игра </a:t>
            </a:r>
            <a:r>
              <a:rPr lang="ru-RU" b="1" i="1" dirty="0" smtClean="0">
                <a:solidFill>
                  <a:srgbClr val="7030A0"/>
                </a:solidFill>
              </a:rPr>
              <a:t>«Геометрические фигуры»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Подготовила воспитатель второй младшей </a:t>
            </a:r>
            <a:r>
              <a:rPr lang="ru-RU" b="1" i="1" dirty="0" smtClean="0">
                <a:solidFill>
                  <a:srgbClr val="FF0000"/>
                </a:solidFill>
              </a:rPr>
              <a:t>группы Чупрова  Т.Г.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638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i051.radikal.ru/1202/f6/1b5d010720cf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u="sng" dirty="0" smtClean="0"/>
              <a:t/>
            </a:r>
            <a:br>
              <a:rPr lang="ru-RU" sz="3600" b="1" i="1" u="sng" dirty="0" smtClean="0"/>
            </a:br>
            <a:r>
              <a:rPr lang="ru-RU" sz="3600" b="1" i="1" u="sng" dirty="0"/>
              <a:t/>
            </a:r>
            <a:br>
              <a:rPr lang="ru-RU" sz="3600" b="1" i="1" u="sng" dirty="0"/>
            </a:br>
            <a:r>
              <a:rPr lang="ru-RU" sz="3600" b="1" i="1" u="sng" dirty="0" smtClean="0"/>
              <a:t>Цель: </a:t>
            </a:r>
            <a:br>
              <a:rPr lang="ru-RU" sz="3600" b="1" i="1" u="sng" dirty="0" smtClean="0"/>
            </a:br>
            <a:r>
              <a:rPr lang="ru-RU" sz="3200" b="1" i="1" dirty="0" smtClean="0"/>
              <a:t>Упражнять </a:t>
            </a:r>
            <a:r>
              <a:rPr lang="ru-RU" sz="3200" b="1" i="1" dirty="0"/>
              <a:t>в умении различать и называть знакомые геометрические фигуры: круг, треугольник, </a:t>
            </a:r>
            <a:r>
              <a:rPr lang="ru-RU" sz="3200" b="1" i="1" dirty="0" smtClean="0"/>
              <a:t>квадрат. </a:t>
            </a:r>
            <a:br>
              <a:rPr lang="ru-RU" sz="3200" b="1" i="1" dirty="0" smtClean="0"/>
            </a:br>
            <a:r>
              <a:rPr lang="ru-RU" sz="3200" b="1" i="1" dirty="0" smtClean="0"/>
              <a:t>Развивать у детей геометрическую зоркость: </a:t>
            </a:r>
            <a:r>
              <a:rPr lang="ru-RU" sz="3200" b="1" i="1" dirty="0"/>
              <a:t>умение анализировать и сравнивать предметы по форме. </a:t>
            </a:r>
            <a:br>
              <a:rPr lang="ru-RU" sz="3200" b="1" i="1" dirty="0"/>
            </a:br>
            <a:r>
              <a:rPr lang="ru-RU" sz="3200" b="1" i="1" dirty="0" smtClean="0"/>
              <a:t>Развивать </a:t>
            </a:r>
            <a:r>
              <a:rPr lang="ru-RU" sz="3200" b="1" i="1" dirty="0"/>
              <a:t>наблюдательность, внимание.</a:t>
            </a:r>
            <a:br>
              <a:rPr lang="ru-RU" sz="3200" b="1" i="1" dirty="0"/>
            </a:b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2626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852936"/>
            <a:ext cx="2304256" cy="187220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74640" y="1052736"/>
            <a:ext cx="1609328" cy="12961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764704"/>
            <a:ext cx="1576144" cy="21050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43748" y="3284984"/>
            <a:ext cx="3308771" cy="1656184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0" b="90000" l="10000" r="90000">
                          <a14:foregroundMark x1="48167" y1="51667" x2="48167" y2="51667"/>
                          <a14:foregroundMark x1="55333" y1="51667" x2="55333" y2="51667"/>
                          <a14:foregroundMark x1="52000" y1="44000" x2="52000" y2="44000"/>
                          <a14:foregroundMark x1="55833" y1="33667" x2="55833" y2="33667"/>
                          <a14:foregroundMark x1="48500" y1="32000" x2="48500" y2="32000"/>
                          <a14:foregroundMark x1="42167" y1="43000" x2="42167" y2="43000"/>
                          <a14:foregroundMark x1="47667" y1="39667" x2="47667" y2="39667"/>
                          <a14:foregroundMark x1="50167" y1="39667" x2="50167" y2="39667"/>
                          <a14:foregroundMark x1="51000" y1="26000" x2="51000" y2="26000"/>
                          <a14:foregroundMark x1="57833" y1="38667" x2="57833" y2="38667"/>
                          <a14:foregroundMark x1="57000" y1="55000" x2="57000" y2="55000"/>
                          <a14:foregroundMark x1="52833" y1="61667" x2="52833" y2="61667"/>
                          <a14:foregroundMark x1="44333" y1="56667" x2="44333" y2="5666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79304" y="3789040"/>
            <a:ext cx="2591193" cy="2016223"/>
          </a:xfrm>
          <a:prstGeom prst="rect">
            <a:avLst/>
          </a:prstGeom>
          <a:blipFill>
            <a:blip r:embed="rId9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667" b="99333" l="10000" r="90000">
                          <a14:foregroundMark x1="37500" y1="40667" x2="37500" y2="40667"/>
                          <a14:foregroundMark x1="41000" y1="42667" x2="41000" y2="42667"/>
                          <a14:foregroundMark x1="61000" y1="39333" x2="61000" y2="39333"/>
                          <a14:foregroundMark x1="66500" y1="41333" x2="66500" y2="41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49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068960"/>
            <a:ext cx="3672408" cy="1872208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ackgroundRemoval t="1333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615651"/>
            <a:ext cx="2448272" cy="1944216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3606552"/>
            <a:ext cx="1944216" cy="1960984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620688"/>
            <a:ext cx="1584176" cy="16561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2636912"/>
            <a:ext cx="1728192" cy="1800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428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7360" y="3212976"/>
            <a:ext cx="1582471" cy="1515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77360" y="836712"/>
            <a:ext cx="3670704" cy="2016224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2667" b="90000" l="10000" r="90000">
                          <a14:foregroundMark x1="48833" y1="36333" x2="48833" y2="36333"/>
                          <a14:foregroundMark x1="52667" y1="40333" x2="52667" y2="40333"/>
                          <a14:foregroundMark x1="41167" y1="58000" x2="41167" y2="58000"/>
                          <a14:foregroundMark x1="59667" y1="60667" x2="59667" y2="60667"/>
                          <a14:foregroundMark x1="58667" y1="54333" x2="58667" y2="54333"/>
                          <a14:foregroundMark x1="52333" y1="52333" x2="52333" y2="52333"/>
                          <a14:foregroundMark x1="47500" y1="51667" x2="47500" y2="51667"/>
                          <a14:foregroundMark x1="49167" y1="30000" x2="49167" y2="30000"/>
                          <a14:foregroundMark x1="50000" y1="23000" x2="50000" y2="23000"/>
                          <a14:foregroundMark x1="51667" y1="35000" x2="51667" y2="35000"/>
                          <a14:foregroundMark x1="51667" y1="29333" x2="51667" y2="29333"/>
                          <a14:foregroundMark x1="45667" y1="41000" x2="45667" y2="41000"/>
                          <a14:foregroundMark x1="49500" y1="42333" x2="49500" y2="42333"/>
                          <a14:foregroundMark x1="54500" y1="42333" x2="54500" y2="42333"/>
                          <a14:foregroundMark x1="53833" y1="36333" x2="53833" y2="36333"/>
                          <a14:foregroundMark x1="50000" y1="47333" x2="50000" y2="47333"/>
                          <a14:foregroundMark x1="49500" y1="63333" x2="49500" y2="63333"/>
                          <a14:foregroundMark x1="39333" y1="64000" x2="39333" y2="64000"/>
                          <a14:foregroundMark x1="42500" y1="62667" x2="42500" y2="62667"/>
                          <a14:foregroundMark x1="42500" y1="51667" x2="42500" y2="51667"/>
                          <a14:foregroundMark x1="48833" y1="61333" x2="48833" y2="61333"/>
                          <a14:foregroundMark x1="45667" y1="55667" x2="45667" y2="55667"/>
                          <a14:foregroundMark x1="57333" y1="64000" x2="57333" y2="64000"/>
                          <a14:foregroundMark x1="61167" y1="65333" x2="61167" y2="65333"/>
                          <a14:foregroundMark x1="55833" y1="53667" x2="55833" y2="53667"/>
                          <a14:foregroundMark x1="53833" y1="50333" x2="53833" y2="50333"/>
                          <a14:foregroundMark x1="54500" y1="64667" x2="54500" y2="64667"/>
                          <a14:foregroundMark x1="51667" y1="62667" x2="51667" y2="62667"/>
                          <a14:foregroundMark x1="46833" y1="34000" x2="46833" y2="34000"/>
                          <a14:foregroundMark x1="45333" y1="64000" x2="45333" y2="64000"/>
                          <a14:foregroundMark x1="57667" y1="50333" x2="57667" y2="50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836712"/>
            <a:ext cx="4464496" cy="2736304"/>
          </a:xfrm>
          <a:prstGeom prst="rect">
            <a:avLst/>
          </a:prstGeom>
          <a:blipFill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4667" b="90000" l="10000" r="90000">
                          <a14:foregroundMark x1="53667" y1="71667" x2="53667" y2="71667"/>
                          <a14:foregroundMark x1="57167" y1="73000" x2="57167" y2="73000"/>
                          <a14:foregroundMark x1="46167" y1="69667" x2="46167" y2="69667"/>
                          <a14:foregroundMark x1="47000" y1="73000" x2="47000" y2="73000"/>
                          <a14:foregroundMark x1="43833" y1="72000" x2="43833" y2="72000"/>
                          <a14:foregroundMark x1="44833" y1="69667" x2="44833" y2="69667"/>
                          <a14:foregroundMark x1="41833" y1="72333" x2="41833" y2="72333"/>
                          <a14:foregroundMark x1="40167" y1="74333" x2="40167" y2="74333"/>
                          <a14:foregroundMark x1="38500" y1="75667" x2="38500" y2="75667"/>
                          <a14:foregroundMark x1="36667" y1="74333" x2="36667" y2="74333"/>
                          <a14:foregroundMark x1="35167" y1="75000" x2="35167" y2="75000"/>
                          <a14:foregroundMark x1="33167" y1="74333" x2="33167" y2="74333"/>
                          <a14:foregroundMark x1="58667" y1="73000" x2="58667" y2="73000"/>
                          <a14:foregroundMark x1="60333" y1="74333" x2="60333" y2="74333"/>
                          <a14:foregroundMark x1="62000" y1="75333" x2="63167" y2="75667"/>
                          <a14:foregroundMark x1="65167" y1="74000" x2="65167" y2="74000"/>
                          <a14:foregroundMark x1="66333" y1="74000" x2="66333" y2="74000"/>
                          <a14:foregroundMark x1="51333" y1="74333" x2="51333" y2="74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4118992"/>
            <a:ext cx="3168352" cy="183028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2924944"/>
            <a:ext cx="3337520" cy="2736304"/>
          </a:xfrm>
          <a:prstGeom prst="rect">
            <a:avLst/>
          </a:prstGeom>
          <a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10000" b="90000" l="10000" r="90000">
                          <a14:backgroundMark x1="66563" y1="51250" x2="66563" y2="51250"/>
                          <a14:backgroundMark x1="32188" y1="53611" x2="32188" y2="53611"/>
                          <a14:backgroundMark x1="71979" y1="45139" x2="71979" y2="45139"/>
                          <a14:backgroundMark x1="70000" y1="47917" x2="70000" y2="47917"/>
                          <a14:backgroundMark x1="28750" y1="48889" x2="28750" y2="48889"/>
                          <a14:backgroundMark x1="44896" y1="86528" x2="44896" y2="8652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824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417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МОЛОДЦЫ!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131840" y="2708920"/>
            <a:ext cx="2848370" cy="27146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042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16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Интерактивная игра «Геометрические фигуры»</vt:lpstr>
      <vt:lpstr>  Цель:  Упражнять в умении различать и называть знакомые геометрические фигуры: круг, треугольник, квадрат.  Развивать у детей геометрическую зоркость: умение анализировать и сравнивать предметы по форме.  Развивать наблюдательность, внимание. </vt:lpstr>
      <vt:lpstr>Слайд 3</vt:lpstr>
      <vt:lpstr>Слайд 4</vt:lpstr>
      <vt:lpstr>Слайд 5</vt:lpstr>
      <vt:lpstr>МОЛОДЦЫ!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«Геометрические фигуры»</dc:title>
  <dc:creator>Привет Шеф</dc:creator>
  <cp:lastModifiedBy>Windows User</cp:lastModifiedBy>
  <cp:revision>6</cp:revision>
  <dcterms:created xsi:type="dcterms:W3CDTF">2018-05-17T16:23:14Z</dcterms:created>
  <dcterms:modified xsi:type="dcterms:W3CDTF">2023-09-28T15:59:02Z</dcterms:modified>
</cp:coreProperties>
</file>