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8" r:id="rId4"/>
    <p:sldId id="278" r:id="rId5"/>
    <p:sldId id="260" r:id="rId6"/>
    <p:sldId id="261" r:id="rId7"/>
    <p:sldId id="263" r:id="rId8"/>
    <p:sldId id="269" r:id="rId9"/>
    <p:sldId id="268" r:id="rId10"/>
    <p:sldId id="267" r:id="rId11"/>
    <p:sldId id="270" r:id="rId12"/>
    <p:sldId id="265" r:id="rId13"/>
    <p:sldId id="264" r:id="rId14"/>
    <p:sldId id="272" r:id="rId15"/>
    <p:sldId id="273" r:id="rId16"/>
    <p:sldId id="274" r:id="rId17"/>
    <p:sldId id="279" r:id="rId18"/>
    <p:sldId id="277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9" autoAdjust="0"/>
    <p:restoredTop sz="94628" autoAdjust="0"/>
  </p:normalViewPr>
  <p:slideViewPr>
    <p:cSldViewPr>
      <p:cViewPr varScale="1">
        <p:scale>
          <a:sx n="90" d="100"/>
          <a:sy n="90" d="100"/>
        </p:scale>
        <p:origin x="-5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C3ECA-F806-4948-8893-E23C72E8BD0D}" type="datetimeFigureOut">
              <a:rPr lang="ru-RU" smtClean="0"/>
              <a:pPr/>
              <a:t>25.12.2021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9AF3D-7B86-4F09-BD1F-881917C255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394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AF3D-7B86-4F09-BD1F-881917C255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3BD0-4AA7-48FE-94EA-1E81EE00A3F3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37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32325-9E27-4C06-913E-9EA7E1D3C804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2014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A689-2374-4B7A-9F51-A8989CC4F799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303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28D56-0DC5-4DE1-BDC4-9F0D47A96FC5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499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710A-3B01-4B69-945D-065596F1F147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954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894B4-75EC-4E50-8927-F0E46E2C1198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02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8039-CBFF-4BE7-BA93-F1335F741761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918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CC116-46F1-49E5-8EB8-38A3B1B42D01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858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7110-487C-45BF-8E0B-5696ACCF6700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158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8C375-0FEF-4022-8872-C6FA3C8ADF81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23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84D67-36F0-4622-856C-17A65E2954C1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69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202B3-5005-45BB-8BE7-1CAE03AE6015}" type="datetime1">
              <a:rPr lang="ru-RU" smtClean="0"/>
              <a:pPr/>
              <a:t>25.12.2021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BC10-6766-4BA7-91D9-EE8178628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96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620687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МДОУ ДС №34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857364"/>
            <a:ext cx="8320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Исследовательская работа.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«Естествознание. Живая природа»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5596" y="3125821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Чудесное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превращение 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махаон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7620" y="4929198"/>
            <a:ext cx="4415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Стрижов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Егор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500702"/>
            <a:ext cx="4846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Руководитель: Пугачева Г.Г.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572528" y="6356350"/>
            <a:ext cx="285752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Личинка последнего возраста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904656" cy="4957493"/>
          </a:xfrm>
          <a:ln>
            <a:solidFill>
              <a:srgbClr val="00B05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10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1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85860"/>
            <a:ext cx="5562298" cy="4572032"/>
          </a:xfrm>
          <a:ln>
            <a:solidFill>
              <a:srgbClr val="00B05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Куколка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714488"/>
            <a:ext cx="4000528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72066" y="1857364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Куколка и личинка</a:t>
            </a:r>
          </a:p>
          <a:p>
            <a:r>
              <a:rPr lang="ru-RU" sz="2400" b="1" dirty="0" smtClean="0"/>
              <a:t> перед окукливанием</a:t>
            </a:r>
            <a:endParaRPr lang="ru-RU" sz="24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11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84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Куколки могут отличаться цветом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571612"/>
            <a:ext cx="3710014" cy="4572032"/>
          </a:xfrm>
          <a:ln>
            <a:solidFill>
              <a:srgbClr val="00B05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47" y="1571612"/>
            <a:ext cx="3449905" cy="4554551"/>
          </a:xfrm>
          <a:ln>
            <a:solidFill>
              <a:srgbClr val="00B05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12</a:t>
            </a:fld>
            <a:endParaRPr lang="ru-RU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701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Либо формой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831" y="1600200"/>
            <a:ext cx="5300338" cy="4525963"/>
          </a:xfrm>
          <a:ln>
            <a:solidFill>
              <a:srgbClr val="00B05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13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81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829312" cy="639762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4000" dirty="0" smtClean="0">
                <a:latin typeface="Times New Roman" pitchFamily="18" charset="0"/>
                <a:ea typeface="+mj-ea"/>
                <a:cs typeface="Times New Roman" pitchFamily="18" charset="0"/>
              </a:rPr>
              <a:t>Перед выходом бабочки наружу  под оболочкой видно крылья</a:t>
            </a:r>
            <a:endParaRPr lang="ru-RU" sz="4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786058"/>
            <a:ext cx="4214842" cy="3590688"/>
          </a:xfrm>
          <a:ln>
            <a:solidFill>
              <a:srgbClr val="00B050"/>
            </a:solidFill>
          </a:ln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1643050"/>
            <a:ext cx="2834257" cy="4777860"/>
          </a:xfrm>
          <a:ln>
            <a:solidFill>
              <a:srgbClr val="00B05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14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3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4. Начало распрямления крыльев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1643050"/>
            <a:ext cx="3357586" cy="4429156"/>
          </a:xfrm>
          <a:ln>
            <a:solidFill>
              <a:srgbClr val="00B05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1643050"/>
            <a:ext cx="4038600" cy="4429156"/>
          </a:xfrm>
          <a:ln>
            <a:solidFill>
              <a:srgbClr val="00B05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15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9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Махаон и 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6878"/>
            <a:ext cx="8280920" cy="5520614"/>
          </a:xfrm>
          <a:ln>
            <a:solidFill>
              <a:srgbClr val="00B05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16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173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35635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17</a:t>
            </a:fld>
            <a:endParaRPr lang="ru-RU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28604"/>
            <a:ext cx="4411677" cy="582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27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pic>
        <p:nvPicPr>
          <p:cNvPr id="31746" name="Picture 2" descr="https://cdn2.static1-sima-land.com/items/1630622/0/700-n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714356"/>
            <a:ext cx="2071703" cy="207170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1748" name="Picture 4" descr="https://printbar.ru/upload/thumb/images/d5/d50ecje97_58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714356"/>
            <a:ext cx="2497471" cy="207170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1750" name="Picture 6" descr="https://avatars.mds.yandex.net/get-pdb/49816/bd05a3fa-5068-4bea-992c-bd5dcf3818fc/s1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00372"/>
            <a:ext cx="3262825" cy="292895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1752" name="Picture 8" descr="https://avatars.mds.yandex.net/get-pdb/477388/13cdb117-14d8-49ea-8ec1-d7ef4503f40b/s1200?webp=fals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000372"/>
            <a:ext cx="3357586" cy="300037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18</a:t>
            </a:fld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4414" y="2357430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29652" y="6286520"/>
            <a:ext cx="400024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19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360678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im0-tub-ru.yandex.net/i?id=d540ffc088179cbf2f6ad616fdb3e77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358246" cy="600079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2</a:t>
            </a:fld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14356"/>
            <a:ext cx="7920880" cy="5472608"/>
          </a:xfrm>
        </p:spPr>
        <p:txBody>
          <a:bodyPr/>
          <a:lstStyle/>
          <a:p>
            <a:pPr algn="l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Изучение стадий развития бабочки.</a:t>
            </a:r>
          </a:p>
          <a:p>
            <a:pPr algn="l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Понаблюдать за жизнью бабочек;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Рассказать о своем исследовании.</a:t>
            </a:r>
          </a:p>
          <a:p>
            <a:pPr algn="l"/>
            <a:r>
              <a:rPr lang="ru-RU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Гипотезы: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Бабочка в своем развитии проходит несколько стадий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превращений;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Бабочек можно разводить дома.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3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150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358214" y="6356350"/>
            <a:ext cx="328586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4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768350"/>
            <a:ext cx="88773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83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8734209" cy="600079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5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635233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286048" y="-142900"/>
            <a:ext cx="6572296" cy="107157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1. Стадия яйца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3008313" cy="5217443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Самка откладывает яйца по одному, на кормовом растении. В нашем случае это был укроп, который мы поместили вместе с </a:t>
            </a:r>
            <a:r>
              <a:rPr lang="ru-RU" sz="2400" dirty="0" smtClean="0"/>
              <a:t>самкой бабочки </a:t>
            </a:r>
            <a:r>
              <a:rPr lang="ru-RU" sz="2400" dirty="0"/>
              <a:t>в специальный садок из картонной коробки и марли. Стадия яйца прошла, примерно, за три дня.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857232"/>
            <a:ext cx="8115328" cy="5572164"/>
          </a:xfrm>
          <a:ln>
            <a:solidFill>
              <a:srgbClr val="00B050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6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51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928670"/>
            <a:ext cx="6840760" cy="5298378"/>
          </a:xfrm>
          <a:ln>
            <a:solidFill>
              <a:srgbClr val="00B05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000628" y="2786058"/>
            <a:ext cx="4000528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500174"/>
            <a:ext cx="4000528" cy="11430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929190" y="1500174"/>
            <a:ext cx="4000496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Личинка первого возраста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(сразу после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вылупления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-571536" y="-142900"/>
            <a:ext cx="7372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Развитие личинки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292893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Стадия личинки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недели.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7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6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Личинки младших возрастов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142984"/>
            <a:ext cx="3857652" cy="4907560"/>
          </a:xfrm>
          <a:ln>
            <a:solidFill>
              <a:srgbClr val="00B05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142984"/>
            <a:ext cx="3714776" cy="4896544"/>
          </a:xfrm>
          <a:ln>
            <a:solidFill>
              <a:srgbClr val="00B05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8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8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Личинки старших возрастов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1285860"/>
            <a:ext cx="3462528" cy="4643470"/>
          </a:xfrm>
          <a:ln>
            <a:solidFill>
              <a:srgbClr val="00B050"/>
            </a:solidFill>
          </a:ln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860"/>
            <a:ext cx="4038600" cy="4632626"/>
          </a:xfrm>
          <a:ln>
            <a:solidFill>
              <a:srgbClr val="00B050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29652" y="6356350"/>
            <a:ext cx="257148" cy="365125"/>
          </a:xfrm>
          <a:solidFill>
            <a:srgbClr val="92D050"/>
          </a:solidFill>
          <a:ln>
            <a:solidFill>
              <a:srgbClr val="00B05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/>
          <a:lstStyle/>
          <a:p>
            <a:fld id="{D8B6BC10-6766-4BA7-91D9-EE8178628043}" type="slidenum">
              <a:rPr lang="ru-RU" smtClean="0">
                <a:solidFill>
                  <a:srgbClr val="002060"/>
                </a:solidFill>
              </a:rPr>
              <a:pPr/>
              <a:t>9</a:t>
            </a:fld>
            <a:endParaRPr lang="ru-RU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01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189</Words>
  <Application>Microsoft Office PowerPoint</Application>
  <PresentationFormat>Экран (4:3)</PresentationFormat>
  <Paragraphs>54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                     1. Стадия яйца</vt:lpstr>
      <vt:lpstr>Личинка первого возраста  (сразу после вылупления)</vt:lpstr>
      <vt:lpstr>Личинки младших возрастов</vt:lpstr>
      <vt:lpstr>Личинки старших возрастов</vt:lpstr>
      <vt:lpstr>Личинка последнего возраста</vt:lpstr>
      <vt:lpstr>3. Куколка</vt:lpstr>
      <vt:lpstr>Куколки могут отличаться цветом</vt:lpstr>
      <vt:lpstr>Либо формой</vt:lpstr>
      <vt:lpstr>Слайд 14</vt:lpstr>
      <vt:lpstr>4. Начало распрямления крыльев</vt:lpstr>
      <vt:lpstr>Махаон и Я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</dc:creator>
  <cp:lastModifiedBy>user</cp:lastModifiedBy>
  <cp:revision>40</cp:revision>
  <dcterms:created xsi:type="dcterms:W3CDTF">2019-01-11T08:00:04Z</dcterms:created>
  <dcterms:modified xsi:type="dcterms:W3CDTF">2021-12-25T14:09:50Z</dcterms:modified>
</cp:coreProperties>
</file>