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66" r:id="rId3"/>
    <p:sldId id="267" r:id="rId4"/>
    <p:sldId id="268" r:id="rId5"/>
    <p:sldId id="271" r:id="rId6"/>
    <p:sldId id="275" r:id="rId7"/>
    <p:sldId id="270" r:id="rId8"/>
    <p:sldId id="272" r:id="rId9"/>
    <p:sldId id="276" r:id="rId10"/>
    <p:sldId id="263" r:id="rId11"/>
    <p:sldId id="269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0C33-94E9-45EF-8D35-717BAF8EECA2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D03E-C1C8-4524-9D10-BBCAA0ED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803C0-D395-4600-9856-F723C61FE079}" type="slidenum">
              <a:rPr lang="ru-RU"/>
              <a:pPr/>
              <a:t>3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15F3-235F-490B-BF29-742671E788D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8BDF-EDDA-4D2B-BBA1-A43FBC2D2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3&amp;ed=1&amp;text=%D0%BF%D0%BE%D0%B6%D0%B0%D1%80%D1%8B&amp;spsite=002-1333537&amp;img_url=www.bulpress.net/documents/newsimages/2009-03-06-cl-NFGPTGXDW.jpg&amp;rpt=sim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axfir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33" y="188640"/>
            <a:ext cx="7772400" cy="1470025"/>
          </a:xfrm>
        </p:spPr>
        <p:txBody>
          <a:bodyPr/>
          <a:lstStyle/>
          <a:p>
            <a:r>
              <a:rPr lang="ru-RU" dirty="0" smtClean="0"/>
              <a:t>Занятие</a:t>
            </a:r>
            <a:br>
              <a:rPr lang="ru-RU" dirty="0" smtClean="0"/>
            </a:br>
            <a:r>
              <a:rPr lang="ru-RU" dirty="0" smtClean="0"/>
              <a:t>«ПОЖАР»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5229200"/>
            <a:ext cx="8849072" cy="13836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Составлен учителем ГКОУ «Школа № 2124.</a:t>
            </a:r>
          </a:p>
          <a:p>
            <a:r>
              <a:rPr lang="ru-RU" dirty="0" smtClean="0"/>
              <a:t> Центр развития и коррекции» г. Москвы</a:t>
            </a:r>
          </a:p>
          <a:p>
            <a:r>
              <a:rPr lang="ru-RU" dirty="0" err="1" smtClean="0"/>
              <a:t>Буровцевой</a:t>
            </a:r>
            <a:r>
              <a:rPr lang="ru-RU" dirty="0" smtClean="0"/>
              <a:t> Е.Б.</a:t>
            </a:r>
            <a:endParaRPr lang="ru-RU" dirty="0"/>
          </a:p>
        </p:txBody>
      </p:sp>
      <p:pic>
        <p:nvPicPr>
          <p:cNvPr id="1026" name="Picture 2" descr="https://discover24.ru/wp-content/uploads/2018/12/foto-pozharov-v-zhilyh-dom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38436"/>
            <a:ext cx="6599451" cy="33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8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 cstate="print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3795" name="Рисунок 187" descr="http://im7-tub.yandex.net/i?id=36459579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856932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Чего нельзя делать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 при 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пожарах?</a:t>
            </a: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71842" dir="2700000" algn="ctr" rotWithShape="0">
                  <a:schemeClr val="hlink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411760" y="3356992"/>
            <a:ext cx="35290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hlink"/>
                  </a:outerShdw>
                </a:effectLst>
                <a:latin typeface="Times New Roman"/>
                <a:cs typeface="Times New Roman"/>
              </a:rPr>
              <a:t>Проверка- тест.</a:t>
            </a:r>
            <a:endParaRPr lang="ru-RU" sz="36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chemeClr val="hlink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365104"/>
            <a:ext cx="7188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hlink"/>
                  </a:outerShdw>
                </a:effectLst>
                <a:latin typeface="Times New Roman"/>
                <a:cs typeface="Times New Roman"/>
              </a:rPr>
              <a:t>Выбери правильный ответ.</a:t>
            </a:r>
            <a:endParaRPr lang="ru-RU" sz="4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 cstate="print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8175" y="184577"/>
            <a:ext cx="5366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</a:rPr>
              <a:t>1. Если </a:t>
            </a:r>
            <a:r>
              <a:rPr lang="ru-RU" sz="2400" b="1" dirty="0">
                <a:solidFill>
                  <a:srgbClr val="FF0000"/>
                </a:solidFill>
              </a:rPr>
              <a:t>случится пожар, как ты будешь</a:t>
            </a:r>
          </a:p>
          <a:p>
            <a:pPr marL="342900" indent="-342900"/>
            <a:r>
              <a:rPr lang="ru-RU" sz="2400" b="1" dirty="0">
                <a:solidFill>
                  <a:srgbClr val="FF0000"/>
                </a:solidFill>
              </a:rPr>
              <a:t> действовать?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95736" y="1279794"/>
            <a:ext cx="37449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/>
              <a:t>Позвоню по телефону </a:t>
            </a:r>
            <a:r>
              <a:rPr lang="ru-RU" sz="2800" b="1" i="1" dirty="0" smtClean="0"/>
              <a:t>«101</a:t>
            </a:r>
            <a:r>
              <a:rPr lang="ru-RU" sz="2800" b="1" i="1" dirty="0"/>
              <a:t>»</a:t>
            </a:r>
            <a:r>
              <a:rPr lang="ru-RU" sz="2800" dirty="0"/>
              <a:t>                                                                                                      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44008" y="4941168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/>
              <a:t>Убегу, никому </a:t>
            </a:r>
          </a:p>
          <a:p>
            <a:r>
              <a:rPr lang="ru-RU" sz="2800" b="1" i="1" dirty="0"/>
              <a:t>ничего не скажу</a:t>
            </a:r>
            <a:r>
              <a:rPr lang="ru-RU" sz="2800" dirty="0"/>
              <a:t>                                                                                               </a:t>
            </a:r>
          </a:p>
        </p:txBody>
      </p:sp>
      <p:pic>
        <p:nvPicPr>
          <p:cNvPr id="63495" name="Picture 7" descr="P60226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268760"/>
            <a:ext cx="3073855" cy="266429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3497" name="Picture 9" descr="P60226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01008"/>
            <a:ext cx="3389203" cy="254138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1403648" y="1412776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</a:t>
            </a:r>
          </a:p>
        </p:txBody>
      </p:sp>
      <p:sp>
        <p:nvSpPr>
          <p:cNvPr id="63499" name="WordArt 11"/>
          <p:cNvSpPr>
            <a:spLocks noChangeArrowheads="1" noChangeShapeType="1" noTextEdit="1"/>
          </p:cNvSpPr>
          <p:nvPr/>
        </p:nvSpPr>
        <p:spPr bwMode="auto">
          <a:xfrm>
            <a:off x="3707904" y="4797152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</a:t>
            </a:r>
          </a:p>
        </p:txBody>
      </p:sp>
      <p:pic>
        <p:nvPicPr>
          <p:cNvPr id="7181" name="Picture 13" descr="Сережа 33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88913"/>
            <a:ext cx="1058862" cy="1254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4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 cstate="print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47813" y="184577"/>
            <a:ext cx="7343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>
                <a:solidFill>
                  <a:srgbClr val="FF0000"/>
                </a:solidFill>
              </a:rPr>
              <a:t>Если комната начала наполняться густым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едким дымом?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0" y="1556792"/>
            <a:ext cx="3816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/>
              <a:t>Открою окно</a:t>
            </a:r>
            <a:r>
              <a:rPr lang="ru-RU" sz="2800" b="1" i="1" dirty="0" smtClean="0"/>
              <a:t>,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/>
              <a:t>не закрыв дверь</a:t>
            </a:r>
            <a:r>
              <a:rPr lang="ru-RU" sz="2800" dirty="0"/>
              <a:t>                                                                                              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331640" y="3717032"/>
            <a:ext cx="3384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/>
              <a:t>Закрою рот и нос мокрым носовым платком и буду продвигаться к выходу, прижимаясь к полу</a:t>
            </a:r>
            <a:r>
              <a:rPr lang="ru-RU" sz="2800" dirty="0"/>
              <a:t>           </a:t>
            </a:r>
            <a:r>
              <a:rPr lang="ru-RU" dirty="0"/>
              <a:t>                                                                                                      </a:t>
            </a:r>
          </a:p>
        </p:txBody>
      </p:sp>
      <p:pic>
        <p:nvPicPr>
          <p:cNvPr id="64519" name="Picture 7" descr="P60226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24744"/>
            <a:ext cx="3096344" cy="232269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4521" name="Picture 9" descr="P60226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667994"/>
            <a:ext cx="3089523" cy="241034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179512" y="4005064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3779912" y="1556792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</a:t>
            </a:r>
          </a:p>
        </p:txBody>
      </p:sp>
      <p:pic>
        <p:nvPicPr>
          <p:cNvPr id="8205" name="Picture 13" descr="Сережа 33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88913"/>
            <a:ext cx="1079500" cy="706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 cstate="print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92275" y="186681"/>
            <a:ext cx="5177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>
                <a:solidFill>
                  <a:srgbClr val="FF0000"/>
                </a:solidFill>
              </a:rPr>
              <a:t>Если загорелась электропроводка?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99792" y="1621959"/>
            <a:ext cx="37248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/>
              <a:t>Буду тушить водой</a:t>
            </a:r>
            <a:r>
              <a:rPr lang="ru-RU" sz="2800" dirty="0"/>
              <a:t>                                                                                                               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528" y="4797152"/>
            <a:ext cx="41771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/>
              <a:t>Обесточу электросеть, </a:t>
            </a:r>
          </a:p>
          <a:p>
            <a:r>
              <a:rPr lang="ru-RU" sz="2800" b="1" i="1" dirty="0"/>
              <a:t>затем </a:t>
            </a:r>
            <a:r>
              <a:rPr lang="ru-RU" sz="2800" b="1" i="1" dirty="0" smtClean="0"/>
              <a:t>приступлю </a:t>
            </a:r>
            <a:r>
              <a:rPr lang="ru-RU" sz="2800" b="1" i="1" dirty="0"/>
              <a:t>к тушению</a:t>
            </a:r>
            <a:r>
              <a:rPr lang="ru-RU" sz="2800" dirty="0"/>
              <a:t> </a:t>
            </a:r>
          </a:p>
        </p:txBody>
      </p:sp>
      <p:pic>
        <p:nvPicPr>
          <p:cNvPr id="65543" name="Picture 7" descr="P60226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836711"/>
            <a:ext cx="2815182" cy="211094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5544" name="Picture 8" descr="P60226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130113"/>
            <a:ext cx="3096344" cy="232322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5546" name="WordArt 10"/>
          <p:cNvSpPr>
            <a:spLocks noChangeArrowheads="1" noChangeShapeType="1" noTextEdit="1"/>
          </p:cNvSpPr>
          <p:nvPr/>
        </p:nvSpPr>
        <p:spPr bwMode="auto">
          <a:xfrm>
            <a:off x="1763688" y="1196752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</a:t>
            </a:r>
          </a:p>
        </p:txBody>
      </p:sp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539552" y="350100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</a:t>
            </a:r>
          </a:p>
        </p:txBody>
      </p:sp>
      <p:pic>
        <p:nvPicPr>
          <p:cNvPr id="9229" name="Picture 13" descr="Сережа 33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88913"/>
            <a:ext cx="985837" cy="1341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 cstate="print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253911"/>
            <a:ext cx="7056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 </a:t>
            </a:r>
            <a:r>
              <a:rPr lang="ru-RU" sz="2400" b="1" dirty="0">
                <a:solidFill>
                  <a:srgbClr val="FF0000"/>
                </a:solidFill>
              </a:rPr>
              <a:t>Если во время интересной телепередачи ты увидел, что из телевизора пошел дым, как ты должен поступить?</a:t>
            </a:r>
          </a:p>
        </p:txBody>
      </p:sp>
      <p:pic>
        <p:nvPicPr>
          <p:cNvPr id="16388" name="Picture 5" descr="Сережа 33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260350"/>
            <a:ext cx="1657350" cy="1314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2710" name="Picture 6" descr="P60226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4581128"/>
            <a:ext cx="2452621" cy="183946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707904" y="5157192"/>
            <a:ext cx="38884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/>
              <a:t>Продолжу смотреть телепередачу</a:t>
            </a:r>
            <a:r>
              <a:rPr lang="ru-RU" sz="2800" dirty="0"/>
              <a:t> 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4103539" y="1844824"/>
            <a:ext cx="50404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/>
              <a:t>Отключу телевизор, позвоню в пожарную охрану, приступлю к </a:t>
            </a:r>
            <a:r>
              <a:rPr lang="ru-RU" sz="2800" b="1" i="1" dirty="0" smtClean="0"/>
              <a:t>тушению доступными средствами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72715" name="Picture 11" descr="P60226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556792"/>
            <a:ext cx="2057190" cy="230777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2843808" y="1916832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</a:t>
            </a:r>
          </a:p>
        </p:txBody>
      </p:sp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2699792" y="5229200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/>
      <p:bldP spid="727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635896" y="-57308"/>
            <a:ext cx="511281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/>
            <a:r>
              <a:rPr lang="ru-RU" sz="2400" b="1" dirty="0"/>
              <a:t> Независимо от его размера или загорания и даже при обнаружении хотя бы признаков горения следует </a:t>
            </a:r>
            <a:r>
              <a:rPr lang="ru-RU" sz="2400" b="1" u="sng" dirty="0"/>
              <a:t>вызвать пожарных по телефону </a:t>
            </a:r>
            <a:r>
              <a:rPr lang="ru-RU" sz="2400" b="1" u="sng" dirty="0" smtClean="0">
                <a:solidFill>
                  <a:srgbClr val="FF0000"/>
                </a:solidFill>
              </a:rPr>
              <a:t>«101». </a:t>
            </a:r>
            <a:r>
              <a:rPr lang="ru-RU" sz="2400" b="1" i="1" u="sng" dirty="0"/>
              <a:t>При этом сообщи дежурному: </a:t>
            </a:r>
          </a:p>
          <a:p>
            <a:pPr indent="342900"/>
            <a:r>
              <a:rPr lang="ru-RU" sz="2400" b="1" i="1" dirty="0"/>
              <a:t>1</a:t>
            </a:r>
            <a:r>
              <a:rPr lang="ru-RU" sz="3200" b="1" i="1" dirty="0"/>
              <a:t>). Причину вызова </a:t>
            </a:r>
            <a:endParaRPr lang="ru-RU" sz="3200" b="1" i="1" dirty="0" smtClean="0"/>
          </a:p>
          <a:p>
            <a:pPr indent="342900"/>
            <a:r>
              <a:rPr lang="ru-RU" sz="3200" b="1" i="1" dirty="0" smtClean="0"/>
              <a:t>(</a:t>
            </a:r>
            <a:r>
              <a:rPr lang="ru-RU" sz="3200" b="1" i="1" dirty="0"/>
              <a:t>что горит);</a:t>
            </a:r>
          </a:p>
          <a:p>
            <a:pPr indent="342900"/>
            <a:r>
              <a:rPr lang="ru-RU" sz="3200" b="1" i="1" dirty="0"/>
              <a:t>2). Точный адрес (улицу, номер дома и квартиры, этаж, </a:t>
            </a:r>
            <a:r>
              <a:rPr lang="ru-RU" sz="3200" b="1" i="1" dirty="0" smtClean="0"/>
              <a:t>подъезд);</a:t>
            </a:r>
            <a:endParaRPr lang="ru-RU" sz="3200" b="1" i="1" dirty="0"/>
          </a:p>
          <a:p>
            <a:pPr indent="342900"/>
            <a:r>
              <a:rPr lang="ru-RU" sz="3200" b="1" i="1" dirty="0"/>
              <a:t>3). Свою фамилию и номер телефона.</a:t>
            </a:r>
          </a:p>
        </p:txBody>
      </p:sp>
      <p:pic>
        <p:nvPicPr>
          <p:cNvPr id="19460" name="Picture 6" descr="Сережа 33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3313113" cy="2828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2" name="Рисунок 33" descr="http://upload.wikimedia.org/wikipedia/commons/thumb/f/f7/Maxfire.jpg/180px-Maxfire.jpg">
            <a:hlinkClick r:id="rId3" tooltip="&quot;Тушение склада с автолестницы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97152"/>
            <a:ext cx="2232025" cy="1671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1763688" y="3212976"/>
            <a:ext cx="145099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101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urn_130717090025_73297_resiz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611188" y="1341438"/>
            <a:ext cx="4321175" cy="4319587"/>
          </a:xfr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757738" y="2411413"/>
            <a:ext cx="41354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 </a:t>
            </a:r>
            <a:b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«Вызови пожарную команду»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2ff/00001686-98809b7c/hello_html_m2b85a7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21088"/>
            <a:ext cx="2933700" cy="2343151"/>
          </a:xfrm>
          <a:prstGeom prst="rect">
            <a:avLst/>
          </a:prstGeom>
          <a:noFill/>
        </p:spPr>
      </p:pic>
      <p:pic>
        <p:nvPicPr>
          <p:cNvPr id="1030" name="Picture 6" descr="http://salimshcool2.ru/images/deti_i_ogo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590181" cy="5832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открывать окна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так как это усилит пламя.</a:t>
            </a:r>
            <a:endParaRPr lang="ru-RU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973820" cy="44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43081" cy="64140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Если комната начала наполняться густым  дымом, надо </a:t>
            </a:r>
            <a:r>
              <a:rPr lang="ru-RU" sz="3100" b="1" i="1" dirty="0" smtClean="0">
                <a:solidFill>
                  <a:srgbClr val="FF0000"/>
                </a:solidFill>
              </a:rPr>
              <a:t>закрыть рот и нос мокрым носовым платком и двигаться к выходу, прижимаясь к полу.</a:t>
            </a:r>
            <a:r>
              <a:rPr lang="ru-RU" sz="31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6626" name="Picture 2" descr="C:\Users\1\Desktop\5485ecf8eae458c3b35d4bb72a84cd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795474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 время пожара </a:t>
            </a:r>
            <a:r>
              <a:rPr lang="ru-RU" b="1" dirty="0" smtClean="0">
                <a:solidFill>
                  <a:srgbClr val="FF0000"/>
                </a:solidFill>
              </a:rPr>
              <a:t>нельзя пользоваться лифтом. </a:t>
            </a:r>
            <a:r>
              <a:rPr lang="ru-RU" b="1" dirty="0" smtClean="0"/>
              <a:t>Нужно спускаться по лестнице.</a:t>
            </a:r>
            <a:endParaRPr lang="ru-RU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207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768752" cy="63705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256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Тема Office</vt:lpstr>
      <vt:lpstr>Занятие «ПОЖАР»</vt:lpstr>
      <vt:lpstr>Презентация PowerPoint</vt:lpstr>
      <vt:lpstr>Презентация PowerPoint</vt:lpstr>
      <vt:lpstr>Презентация PowerPoint</vt:lpstr>
      <vt:lpstr>Нельзя открывать окна,  так как это усилит пламя.</vt:lpstr>
      <vt:lpstr>Презентация PowerPoint</vt:lpstr>
      <vt:lpstr>Если комната начала наполняться густым  дымом, надо закрыть рот и нос мокрым носовым платком и двигаться к выходу, прижимаясь к полу.                                                                                                                  </vt:lpstr>
      <vt:lpstr>Во время пожара нельзя пользоваться лифтом. Нужно спускаться по лестнице.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2017-12-07T14:38:02Z</dcterms:created>
  <dcterms:modified xsi:type="dcterms:W3CDTF">2019-12-04T15:16:22Z</dcterms:modified>
</cp:coreProperties>
</file>