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</p:sldMasterIdLst>
  <p:sldIdLst>
    <p:sldId id="256" r:id="rId8"/>
    <p:sldId id="257" r:id="rId9"/>
    <p:sldId id="270" r:id="rId10"/>
    <p:sldId id="259" r:id="rId11"/>
    <p:sldId id="258" r:id="rId12"/>
    <p:sldId id="260" r:id="rId13"/>
    <p:sldId id="261" r:id="rId14"/>
    <p:sldId id="271" r:id="rId15"/>
    <p:sldId id="272" r:id="rId16"/>
    <p:sldId id="273" r:id="rId17"/>
    <p:sldId id="274" r:id="rId18"/>
    <p:sldId id="275" r:id="rId19"/>
  </p:sldIdLst>
  <p:sldSz cx="12169775" cy="7200900"/>
  <p:notesSz cx="6858000" cy="9144000"/>
  <p:defaultTextStyle>
    <a:defPPr>
      <a:defRPr lang="ru-RU"/>
    </a:defPPr>
    <a:lvl1pPr marL="0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9826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9652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9478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79304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99130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18956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38782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58608" algn="l" defTabSz="12396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118" y="-900"/>
      </p:cViewPr>
      <p:guideLst>
        <p:guide orient="horz" pos="2268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083CFF-F1B9-4F8F-8566-748B95EADDC5}" type="doc">
      <dgm:prSet loTypeId="urn:microsoft.com/office/officeart/2008/layout/VerticalCurvedList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DD0C7440-A574-4982-9627-F54BB9DB21B9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Монтаж систем отопления, водоснабжения, канализации для обеспечения и достижения проектных и паспортных данных монтируемых систем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9748DD-E971-4770-82FE-023780A46423}" type="parTrans" cxnId="{1A9A5160-6A75-427B-A46C-7EF26BC4F06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CAA69E-8885-4342-B2E4-CE395B33F332}" type="sibTrans" cxnId="{1A9A5160-6A75-427B-A46C-7EF26BC4F06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0D2A4D-F12D-4EA6-B9E0-7A487603A5B4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Обеспечение нормируемых санитарно-гигиенических и метеорологических параметров помещений жилых, общественных и промышленных зданий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B6486D-C525-4290-92F3-73565CE803E1}" type="parTrans" cxnId="{7E27CCAA-8009-487C-AEA3-AADD24376D4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51BF7D-7EA1-4456-AD80-FA4C2E0113D3}" type="sibTrans" cxnId="{7E27CCAA-8009-487C-AEA3-AADD24376D4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FC7D08-F4D1-4480-809D-AF5074A7CBB7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Техническое обслуживание и ремонт систем отопления, водоснабжения, канализации для повышения эксплуатационной надежности и эксплуатации инженерной инфраструктуры жилых, общественных и промышленных зданий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657B71-DBD0-41F6-B3D1-1923D9EF8630}" type="parTrans" cxnId="{DD391525-C375-427D-888C-ACBC9C77096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C40E51-1D1E-40E6-830C-CF440871485C}" type="sibTrans" cxnId="{DD391525-C375-427D-888C-ACBC9C77096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39B070-E4DA-4A7C-B443-9248B30610AC}" type="pres">
      <dgm:prSet presAssocID="{DF083CFF-F1B9-4F8F-8566-748B95EADDC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B8B0A6A-B134-4777-8DB0-7AB22F077A1A}" type="pres">
      <dgm:prSet presAssocID="{DF083CFF-F1B9-4F8F-8566-748B95EADDC5}" presName="Name1" presStyleCnt="0"/>
      <dgm:spPr/>
    </dgm:pt>
    <dgm:pt modelId="{083FC566-3910-4E0E-88C1-5EB0A5C987B1}" type="pres">
      <dgm:prSet presAssocID="{DF083CFF-F1B9-4F8F-8566-748B95EADDC5}" presName="cycle" presStyleCnt="0"/>
      <dgm:spPr/>
    </dgm:pt>
    <dgm:pt modelId="{2BDDE3E4-3AFB-44E0-A1BD-F4915CEA1C15}" type="pres">
      <dgm:prSet presAssocID="{DF083CFF-F1B9-4F8F-8566-748B95EADDC5}" presName="srcNode" presStyleLbl="node1" presStyleIdx="0" presStyleCnt="3"/>
      <dgm:spPr/>
    </dgm:pt>
    <dgm:pt modelId="{0684322F-0850-4FDD-A8D7-0C4CA5904624}" type="pres">
      <dgm:prSet presAssocID="{DF083CFF-F1B9-4F8F-8566-748B95EADDC5}" presName="conn" presStyleLbl="parChTrans1D2" presStyleIdx="0" presStyleCnt="1"/>
      <dgm:spPr/>
      <dgm:t>
        <a:bodyPr/>
        <a:lstStyle/>
        <a:p>
          <a:endParaRPr lang="ru-RU"/>
        </a:p>
      </dgm:t>
    </dgm:pt>
    <dgm:pt modelId="{32CA9F68-BAF3-4BFF-B641-3BD765DD031E}" type="pres">
      <dgm:prSet presAssocID="{DF083CFF-F1B9-4F8F-8566-748B95EADDC5}" presName="extraNode" presStyleLbl="node1" presStyleIdx="0" presStyleCnt="3"/>
      <dgm:spPr/>
    </dgm:pt>
    <dgm:pt modelId="{1FCBDFE7-97A7-4B77-ADFE-AAA1D0B45D87}" type="pres">
      <dgm:prSet presAssocID="{DF083CFF-F1B9-4F8F-8566-748B95EADDC5}" presName="dstNode" presStyleLbl="node1" presStyleIdx="0" presStyleCnt="3"/>
      <dgm:spPr/>
    </dgm:pt>
    <dgm:pt modelId="{BE28EF82-9218-449A-8E8F-6D4B6E9D825F}" type="pres">
      <dgm:prSet presAssocID="{DD0C7440-A574-4982-9627-F54BB9DB21B9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D62B3-42BE-4E11-9CC5-D07777DCCFC4}" type="pres">
      <dgm:prSet presAssocID="{DD0C7440-A574-4982-9627-F54BB9DB21B9}" presName="accent_1" presStyleCnt="0"/>
      <dgm:spPr/>
    </dgm:pt>
    <dgm:pt modelId="{532CFF2B-D11B-4E2C-8AE8-902887A7F746}" type="pres">
      <dgm:prSet presAssocID="{DD0C7440-A574-4982-9627-F54BB9DB21B9}" presName="accentRepeatNode" presStyleLbl="solidFgAcc1" presStyleIdx="0" presStyleCnt="3"/>
      <dgm:spPr/>
    </dgm:pt>
    <dgm:pt modelId="{C0A5C9C5-5DFF-45CD-A87C-F1A591ACEEF5}" type="pres">
      <dgm:prSet presAssocID="{C30D2A4D-F12D-4EA6-B9E0-7A487603A5B4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FF5BD9-2F0A-459A-94E5-1B5099AAD715}" type="pres">
      <dgm:prSet presAssocID="{C30D2A4D-F12D-4EA6-B9E0-7A487603A5B4}" presName="accent_2" presStyleCnt="0"/>
      <dgm:spPr/>
    </dgm:pt>
    <dgm:pt modelId="{18F57128-CB65-4036-94AB-D098B30D1023}" type="pres">
      <dgm:prSet presAssocID="{C30D2A4D-F12D-4EA6-B9E0-7A487603A5B4}" presName="accentRepeatNode" presStyleLbl="solidFgAcc1" presStyleIdx="1" presStyleCnt="3"/>
      <dgm:spPr/>
    </dgm:pt>
    <dgm:pt modelId="{ADA74AE4-4C2D-4A4E-AD6C-790C0EE22BAD}" type="pres">
      <dgm:prSet presAssocID="{66FC7D08-F4D1-4480-809D-AF5074A7CBB7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85B3D7-200F-4765-88B4-D8407BA69B1C}" type="pres">
      <dgm:prSet presAssocID="{66FC7D08-F4D1-4480-809D-AF5074A7CBB7}" presName="accent_3" presStyleCnt="0"/>
      <dgm:spPr/>
    </dgm:pt>
    <dgm:pt modelId="{E668C12B-1A8D-4012-87A9-A7E2BDACE62B}" type="pres">
      <dgm:prSet presAssocID="{66FC7D08-F4D1-4480-809D-AF5074A7CBB7}" presName="accentRepeatNode" presStyleLbl="solidFgAcc1" presStyleIdx="2" presStyleCnt="3"/>
      <dgm:spPr/>
    </dgm:pt>
  </dgm:ptLst>
  <dgm:cxnLst>
    <dgm:cxn modelId="{DD391525-C375-427D-888C-ACBC9C770961}" srcId="{DF083CFF-F1B9-4F8F-8566-748B95EADDC5}" destId="{66FC7D08-F4D1-4480-809D-AF5074A7CBB7}" srcOrd="2" destOrd="0" parTransId="{EC657B71-DBD0-41F6-B3D1-1923D9EF8630}" sibTransId="{24C40E51-1D1E-40E6-830C-CF440871485C}"/>
    <dgm:cxn modelId="{943985CD-6730-4813-BEC4-6734688D5492}" type="presOf" srcId="{E4CAA69E-8885-4342-B2E4-CE395B33F332}" destId="{0684322F-0850-4FDD-A8D7-0C4CA5904624}" srcOrd="0" destOrd="0" presId="urn:microsoft.com/office/officeart/2008/layout/VerticalCurvedList"/>
    <dgm:cxn modelId="{6243113D-B247-4CCD-90A0-7605E18886EE}" type="presOf" srcId="{C30D2A4D-F12D-4EA6-B9E0-7A487603A5B4}" destId="{C0A5C9C5-5DFF-45CD-A87C-F1A591ACEEF5}" srcOrd="0" destOrd="0" presId="urn:microsoft.com/office/officeart/2008/layout/VerticalCurvedList"/>
    <dgm:cxn modelId="{7E27CCAA-8009-487C-AEA3-AADD24376D40}" srcId="{DF083CFF-F1B9-4F8F-8566-748B95EADDC5}" destId="{C30D2A4D-F12D-4EA6-B9E0-7A487603A5B4}" srcOrd="1" destOrd="0" parTransId="{1DB6486D-C525-4290-92F3-73565CE803E1}" sibTransId="{4551BF7D-7EA1-4456-AD80-FA4C2E0113D3}"/>
    <dgm:cxn modelId="{9C26731E-FB13-4F77-91A1-1560845B2008}" type="presOf" srcId="{DF083CFF-F1B9-4F8F-8566-748B95EADDC5}" destId="{F839B070-E4DA-4A7C-B443-9248B30610AC}" srcOrd="0" destOrd="0" presId="urn:microsoft.com/office/officeart/2008/layout/VerticalCurvedList"/>
    <dgm:cxn modelId="{1A9A5160-6A75-427B-A46C-7EF26BC4F061}" srcId="{DF083CFF-F1B9-4F8F-8566-748B95EADDC5}" destId="{DD0C7440-A574-4982-9627-F54BB9DB21B9}" srcOrd="0" destOrd="0" parTransId="{CD9748DD-E971-4770-82FE-023780A46423}" sibTransId="{E4CAA69E-8885-4342-B2E4-CE395B33F332}"/>
    <dgm:cxn modelId="{0C8BAE3A-E984-40F9-AFBF-3C5DE2C60C27}" type="presOf" srcId="{66FC7D08-F4D1-4480-809D-AF5074A7CBB7}" destId="{ADA74AE4-4C2D-4A4E-AD6C-790C0EE22BAD}" srcOrd="0" destOrd="0" presId="urn:microsoft.com/office/officeart/2008/layout/VerticalCurvedList"/>
    <dgm:cxn modelId="{E14BA1E6-D076-4C78-826D-948644865215}" type="presOf" srcId="{DD0C7440-A574-4982-9627-F54BB9DB21B9}" destId="{BE28EF82-9218-449A-8E8F-6D4B6E9D825F}" srcOrd="0" destOrd="0" presId="urn:microsoft.com/office/officeart/2008/layout/VerticalCurvedList"/>
    <dgm:cxn modelId="{6916051F-60BF-4059-A8BD-A59159D7D9B2}" type="presParOf" srcId="{F839B070-E4DA-4A7C-B443-9248B30610AC}" destId="{EB8B0A6A-B134-4777-8DB0-7AB22F077A1A}" srcOrd="0" destOrd="0" presId="urn:microsoft.com/office/officeart/2008/layout/VerticalCurvedList"/>
    <dgm:cxn modelId="{78E8F617-CC51-42FB-855D-D5DA46971F28}" type="presParOf" srcId="{EB8B0A6A-B134-4777-8DB0-7AB22F077A1A}" destId="{083FC566-3910-4E0E-88C1-5EB0A5C987B1}" srcOrd="0" destOrd="0" presId="urn:microsoft.com/office/officeart/2008/layout/VerticalCurvedList"/>
    <dgm:cxn modelId="{B87035F1-CAF9-4AE5-A890-D2758F117A7B}" type="presParOf" srcId="{083FC566-3910-4E0E-88C1-5EB0A5C987B1}" destId="{2BDDE3E4-3AFB-44E0-A1BD-F4915CEA1C15}" srcOrd="0" destOrd="0" presId="urn:microsoft.com/office/officeart/2008/layout/VerticalCurvedList"/>
    <dgm:cxn modelId="{B24D9E4B-CAC5-4551-9B90-83CC50D11040}" type="presParOf" srcId="{083FC566-3910-4E0E-88C1-5EB0A5C987B1}" destId="{0684322F-0850-4FDD-A8D7-0C4CA5904624}" srcOrd="1" destOrd="0" presId="urn:microsoft.com/office/officeart/2008/layout/VerticalCurvedList"/>
    <dgm:cxn modelId="{426750F4-4500-48B8-A612-0C353DF1CB24}" type="presParOf" srcId="{083FC566-3910-4E0E-88C1-5EB0A5C987B1}" destId="{32CA9F68-BAF3-4BFF-B641-3BD765DD031E}" srcOrd="2" destOrd="0" presId="urn:microsoft.com/office/officeart/2008/layout/VerticalCurvedList"/>
    <dgm:cxn modelId="{31614A81-0776-434A-96AF-A2D77F73B04E}" type="presParOf" srcId="{083FC566-3910-4E0E-88C1-5EB0A5C987B1}" destId="{1FCBDFE7-97A7-4B77-ADFE-AAA1D0B45D87}" srcOrd="3" destOrd="0" presId="urn:microsoft.com/office/officeart/2008/layout/VerticalCurvedList"/>
    <dgm:cxn modelId="{6EEBA130-D135-4155-845F-218410CF12B7}" type="presParOf" srcId="{EB8B0A6A-B134-4777-8DB0-7AB22F077A1A}" destId="{BE28EF82-9218-449A-8E8F-6D4B6E9D825F}" srcOrd="1" destOrd="0" presId="urn:microsoft.com/office/officeart/2008/layout/VerticalCurvedList"/>
    <dgm:cxn modelId="{47F0697D-0456-46EB-B2AF-8EF5AD28F835}" type="presParOf" srcId="{EB8B0A6A-B134-4777-8DB0-7AB22F077A1A}" destId="{B71D62B3-42BE-4E11-9CC5-D07777DCCFC4}" srcOrd="2" destOrd="0" presId="urn:microsoft.com/office/officeart/2008/layout/VerticalCurvedList"/>
    <dgm:cxn modelId="{D0B8D817-F3AF-4D3B-BBFE-FA1F9907E891}" type="presParOf" srcId="{B71D62B3-42BE-4E11-9CC5-D07777DCCFC4}" destId="{532CFF2B-D11B-4E2C-8AE8-902887A7F746}" srcOrd="0" destOrd="0" presId="urn:microsoft.com/office/officeart/2008/layout/VerticalCurvedList"/>
    <dgm:cxn modelId="{FB92809A-F50F-4256-9DF7-B4E6B0F5B2CE}" type="presParOf" srcId="{EB8B0A6A-B134-4777-8DB0-7AB22F077A1A}" destId="{C0A5C9C5-5DFF-45CD-A87C-F1A591ACEEF5}" srcOrd="3" destOrd="0" presId="urn:microsoft.com/office/officeart/2008/layout/VerticalCurvedList"/>
    <dgm:cxn modelId="{BE8810AD-8C1E-43D8-B63C-74F76352AECD}" type="presParOf" srcId="{EB8B0A6A-B134-4777-8DB0-7AB22F077A1A}" destId="{E7FF5BD9-2F0A-459A-94E5-1B5099AAD715}" srcOrd="4" destOrd="0" presId="urn:microsoft.com/office/officeart/2008/layout/VerticalCurvedList"/>
    <dgm:cxn modelId="{71AD3335-5155-4CCF-95BD-1BCD25C22FA5}" type="presParOf" srcId="{E7FF5BD9-2F0A-459A-94E5-1B5099AAD715}" destId="{18F57128-CB65-4036-94AB-D098B30D1023}" srcOrd="0" destOrd="0" presId="urn:microsoft.com/office/officeart/2008/layout/VerticalCurvedList"/>
    <dgm:cxn modelId="{98CBC516-F92C-4A1C-BC8C-6010E728ADD8}" type="presParOf" srcId="{EB8B0A6A-B134-4777-8DB0-7AB22F077A1A}" destId="{ADA74AE4-4C2D-4A4E-AD6C-790C0EE22BAD}" srcOrd="5" destOrd="0" presId="urn:microsoft.com/office/officeart/2008/layout/VerticalCurvedList"/>
    <dgm:cxn modelId="{594CA01F-7ABD-43E7-B027-C36D6B100418}" type="presParOf" srcId="{EB8B0A6A-B134-4777-8DB0-7AB22F077A1A}" destId="{0785B3D7-200F-4765-88B4-D8407BA69B1C}" srcOrd="6" destOrd="0" presId="urn:microsoft.com/office/officeart/2008/layout/VerticalCurvedList"/>
    <dgm:cxn modelId="{B86E7835-7BB5-4A6E-A396-CE373F330D21}" type="presParOf" srcId="{0785B3D7-200F-4765-88B4-D8407BA69B1C}" destId="{E668C12B-1A8D-4012-87A9-A7E2BDACE62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84322F-0850-4FDD-A8D7-0C4CA5904624}">
      <dsp:nvSpPr>
        <dsp:cNvPr id="0" name=""/>
        <dsp:cNvSpPr/>
      </dsp:nvSpPr>
      <dsp:spPr>
        <a:xfrm>
          <a:off x="-6592721" y="-1008615"/>
          <a:ext cx="7849878" cy="7849878"/>
        </a:xfrm>
        <a:prstGeom prst="blockArc">
          <a:avLst>
            <a:gd name="adj1" fmla="val 18900000"/>
            <a:gd name="adj2" fmla="val 2700000"/>
            <a:gd name="adj3" fmla="val 275"/>
          </a:avLst>
        </a:prstGeom>
        <a:noFill/>
        <a:ln w="285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28EF82-9218-449A-8E8F-6D4B6E9D825F}">
      <dsp:nvSpPr>
        <dsp:cNvPr id="0" name=""/>
        <dsp:cNvSpPr/>
      </dsp:nvSpPr>
      <dsp:spPr>
        <a:xfrm>
          <a:off x="809571" y="583264"/>
          <a:ext cx="10487201" cy="11665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25933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Монтаж систем отопления, водоснабжения, канализации для обеспечения и достижения проектных и паспортных данных монтируемых систем</a:t>
          </a:r>
          <a:r>
            <a:rPr lang="ru-RU" sz="2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9571" y="583264"/>
        <a:ext cx="10487201" cy="1166529"/>
      </dsp:txXfrm>
    </dsp:sp>
    <dsp:sp modelId="{532CFF2B-D11B-4E2C-8AE8-902887A7F746}">
      <dsp:nvSpPr>
        <dsp:cNvPr id="0" name=""/>
        <dsp:cNvSpPr/>
      </dsp:nvSpPr>
      <dsp:spPr>
        <a:xfrm>
          <a:off x="80490" y="437448"/>
          <a:ext cx="1458162" cy="14581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A5C9C5-5DFF-45CD-A87C-F1A591ACEEF5}">
      <dsp:nvSpPr>
        <dsp:cNvPr id="0" name=""/>
        <dsp:cNvSpPr/>
      </dsp:nvSpPr>
      <dsp:spPr>
        <a:xfrm>
          <a:off x="1233605" y="2333059"/>
          <a:ext cx="10063168" cy="11665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25933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Обеспечение нормируемых санитарно-гигиенических и метеорологических параметров помещений жилых, общественных и промышленных зданий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3605" y="2333059"/>
        <a:ext cx="10063168" cy="1166529"/>
      </dsp:txXfrm>
    </dsp:sp>
    <dsp:sp modelId="{18F57128-CB65-4036-94AB-D098B30D1023}">
      <dsp:nvSpPr>
        <dsp:cNvPr id="0" name=""/>
        <dsp:cNvSpPr/>
      </dsp:nvSpPr>
      <dsp:spPr>
        <a:xfrm>
          <a:off x="504524" y="2187243"/>
          <a:ext cx="1458162" cy="14581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A74AE4-4C2D-4A4E-AD6C-790C0EE22BAD}">
      <dsp:nvSpPr>
        <dsp:cNvPr id="0" name=""/>
        <dsp:cNvSpPr/>
      </dsp:nvSpPr>
      <dsp:spPr>
        <a:xfrm>
          <a:off x="809571" y="4082853"/>
          <a:ext cx="10487201" cy="11665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25933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Техническое обслуживание и ремонт систем отопления, водоснабжения, канализации для повышения эксплуатационной надежности и эксплуатации инженерной инфраструктуры жилых, общественных и промышленных зданий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9571" y="4082853"/>
        <a:ext cx="10487201" cy="1166529"/>
      </dsp:txXfrm>
    </dsp:sp>
    <dsp:sp modelId="{E668C12B-1A8D-4012-87A9-A7E2BDACE62B}">
      <dsp:nvSpPr>
        <dsp:cNvPr id="0" name=""/>
        <dsp:cNvSpPr/>
      </dsp:nvSpPr>
      <dsp:spPr>
        <a:xfrm>
          <a:off x="80490" y="3937037"/>
          <a:ext cx="1458162" cy="14581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8489" y="240035"/>
            <a:ext cx="10344309" cy="48005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11900" spc="-108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489" y="5040630"/>
            <a:ext cx="9127331" cy="960120"/>
          </a:xfrm>
        </p:spPr>
        <p:txBody>
          <a:bodyPr/>
          <a:lstStyle>
            <a:lvl1pPr marL="0" indent="0" algn="l">
              <a:buNone/>
              <a:defRPr b="0" cap="all" spc="163" baseline="0">
                <a:solidFill>
                  <a:schemeClr val="tx2"/>
                </a:solidFill>
                <a:latin typeface="+mj-lt"/>
              </a:defRPr>
            </a:lvl1pPr>
            <a:lvl2pPr marL="619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9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9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79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99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18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3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58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11979622" y="5088636"/>
            <a:ext cx="190154" cy="21122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65" tIns="61983" rIns="123965" bIns="61983"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979622" y="0"/>
            <a:ext cx="190154" cy="50886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65" tIns="61983" rIns="123965" bIns="61983"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489" y="1520196"/>
            <a:ext cx="10344309" cy="4537233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11900" b="0" cap="all" spc="-108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89" y="240031"/>
            <a:ext cx="10344309" cy="1120140"/>
          </a:xfrm>
        </p:spPr>
        <p:txBody>
          <a:bodyPr anchor="b"/>
          <a:lstStyle>
            <a:lvl1pPr marL="0" indent="0">
              <a:buNone/>
              <a:defRPr sz="2700" b="0" cap="all" spc="163" baseline="0">
                <a:solidFill>
                  <a:schemeClr val="tx2"/>
                </a:solidFill>
                <a:latin typeface="+mj-lt"/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0277" y="1653541"/>
            <a:ext cx="4381119" cy="4752261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4508" y="1653541"/>
            <a:ext cx="4381119" cy="4752261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6220" y="1651406"/>
            <a:ext cx="4381119" cy="671751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 spc="136" baseline="0">
                <a:solidFill>
                  <a:schemeClr val="tx1"/>
                </a:solidFill>
                <a:latin typeface="+mj-lt"/>
              </a:defRPr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6220" y="2372335"/>
            <a:ext cx="4381119" cy="40325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78565" y="1651406"/>
            <a:ext cx="4381119" cy="671751"/>
          </a:xfrm>
        </p:spPr>
        <p:txBody>
          <a:bodyPr anchor="b">
            <a:noAutofit/>
          </a:bodyPr>
          <a:lstStyle>
            <a:lvl1pPr marL="0" indent="0">
              <a:buNone/>
              <a:defRPr lang="en-US" sz="2400" b="0" kern="1200" cap="all" spc="136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marL="0" lvl="0" indent="0" algn="l" defTabSz="1239652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78565" y="2372335"/>
            <a:ext cx="4381119" cy="40325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8044" y="1680210"/>
            <a:ext cx="6803242" cy="470458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493" y="1680210"/>
            <a:ext cx="4003772" cy="4704588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1979622" y="5088636"/>
            <a:ext cx="190154" cy="21122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65" tIns="61983" rIns="123965" bIns="61983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" y="0"/>
            <a:ext cx="11979292" cy="5088636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489" y="6000750"/>
            <a:ext cx="10851383" cy="480060"/>
          </a:xfrm>
        </p:spPr>
        <p:txBody>
          <a:bodyPr/>
          <a:lstStyle>
            <a:lvl1pPr marL="0" indent="0"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08489" y="5200650"/>
            <a:ext cx="10851383" cy="800100"/>
          </a:xfrm>
        </p:spPr>
        <p:txBody>
          <a:bodyPr anchor="t">
            <a:normAutofit/>
          </a:bodyPr>
          <a:lstStyle>
            <a:lvl1pPr>
              <a:defRPr sz="43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1979622" y="0"/>
            <a:ext cx="190154" cy="50886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65" tIns="61983" rIns="123965" bIns="61983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23087" y="288375"/>
            <a:ext cx="2738199" cy="614410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489" y="288375"/>
            <a:ext cx="8011769" cy="61441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1222" y="1180757"/>
            <a:ext cx="9127331" cy="2506980"/>
          </a:xfrm>
        </p:spPr>
        <p:txBody>
          <a:bodyPr anchor="b">
            <a:normAutofit/>
          </a:bodyPr>
          <a:lstStyle>
            <a:lvl1pPr algn="ctr">
              <a:defRPr sz="81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222" y="3782139"/>
            <a:ext cx="9127331" cy="1738551"/>
          </a:xfrm>
        </p:spPr>
        <p:txBody>
          <a:bodyPr>
            <a:normAutofit/>
          </a:bodyPr>
          <a:lstStyle>
            <a:lvl1pPr marL="0" indent="0" algn="ctr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 algn="ctr">
              <a:buNone/>
              <a:defRPr sz="3800"/>
            </a:lvl2pPr>
            <a:lvl3pPr marL="1239652" indent="0" algn="ctr">
              <a:buNone/>
              <a:defRPr sz="3300"/>
            </a:lvl3pPr>
            <a:lvl4pPr marL="1859478" indent="0" algn="ctr">
              <a:buNone/>
              <a:defRPr sz="2700"/>
            </a:lvl4pPr>
            <a:lvl5pPr marL="2479304" indent="0" algn="ctr">
              <a:buNone/>
              <a:defRPr sz="2700"/>
            </a:lvl5pPr>
            <a:lvl6pPr marL="3099130" indent="0" algn="ctr">
              <a:buNone/>
              <a:defRPr sz="2700"/>
            </a:lvl6pPr>
            <a:lvl7pPr marL="3718956" indent="0" algn="ctr">
              <a:buNone/>
              <a:defRPr sz="2700"/>
            </a:lvl7pPr>
            <a:lvl8pPr marL="4338782" indent="0" algn="ctr">
              <a:buNone/>
              <a:defRPr sz="2700"/>
            </a:lvl8pPr>
            <a:lvl9pPr marL="4958608" indent="0" algn="ctr">
              <a:buNone/>
              <a:defRPr sz="27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326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921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98044"/>
            <a:ext cx="10496431" cy="2993768"/>
          </a:xfrm>
        </p:spPr>
        <p:txBody>
          <a:bodyPr anchor="b">
            <a:normAutofit/>
          </a:bodyPr>
          <a:lstStyle>
            <a:lvl1pPr>
              <a:defRPr sz="8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780273"/>
            <a:ext cx="10496431" cy="1575196"/>
          </a:xfrm>
        </p:spPr>
        <p:txBody>
          <a:bodyPr anchor="t">
            <a:normAutofit/>
          </a:bodyPr>
          <a:lstStyle>
            <a:lvl1pPr marL="0" indent="0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678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3586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49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213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765946"/>
            <a:ext cx="5146801" cy="86698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586" y="2632935"/>
            <a:ext cx="5146801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4" y="1765943"/>
            <a:ext cx="5172156" cy="86698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4" y="2632935"/>
            <a:ext cx="5172156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862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291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972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9"/>
            <a:ext cx="3924752" cy="1680207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69"/>
            <a:ext cx="3924752" cy="4000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284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0"/>
            <a:ext cx="3924752" cy="1680210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70"/>
            <a:ext cx="3924752" cy="4000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492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611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8997" y="378380"/>
            <a:ext cx="2624108" cy="61024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77" y="378388"/>
            <a:ext cx="7720201" cy="61024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909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1222" y="1180757"/>
            <a:ext cx="9127331" cy="2506980"/>
          </a:xfrm>
        </p:spPr>
        <p:txBody>
          <a:bodyPr anchor="b">
            <a:normAutofit/>
          </a:bodyPr>
          <a:lstStyle>
            <a:lvl1pPr algn="ctr">
              <a:defRPr sz="81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222" y="3782139"/>
            <a:ext cx="9127331" cy="1738551"/>
          </a:xfrm>
        </p:spPr>
        <p:txBody>
          <a:bodyPr>
            <a:normAutofit/>
          </a:bodyPr>
          <a:lstStyle>
            <a:lvl1pPr marL="0" indent="0" algn="ctr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 algn="ctr">
              <a:buNone/>
              <a:defRPr sz="3800"/>
            </a:lvl2pPr>
            <a:lvl3pPr marL="1239652" indent="0" algn="ctr">
              <a:buNone/>
              <a:defRPr sz="3300"/>
            </a:lvl3pPr>
            <a:lvl4pPr marL="1859478" indent="0" algn="ctr">
              <a:buNone/>
              <a:defRPr sz="2700"/>
            </a:lvl4pPr>
            <a:lvl5pPr marL="2479304" indent="0" algn="ctr">
              <a:buNone/>
              <a:defRPr sz="2700"/>
            </a:lvl5pPr>
            <a:lvl6pPr marL="3099130" indent="0" algn="ctr">
              <a:buNone/>
              <a:defRPr sz="2700"/>
            </a:lvl6pPr>
            <a:lvl7pPr marL="3718956" indent="0" algn="ctr">
              <a:buNone/>
              <a:defRPr sz="2700"/>
            </a:lvl7pPr>
            <a:lvl8pPr marL="4338782" indent="0" algn="ctr">
              <a:buNone/>
              <a:defRPr sz="2700"/>
            </a:lvl8pPr>
            <a:lvl9pPr marL="4958608" indent="0" algn="ctr">
              <a:buNone/>
              <a:defRPr sz="27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3263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922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98044"/>
            <a:ext cx="10496431" cy="2993768"/>
          </a:xfrm>
        </p:spPr>
        <p:txBody>
          <a:bodyPr anchor="b">
            <a:normAutofit/>
          </a:bodyPr>
          <a:lstStyle>
            <a:lvl1pPr>
              <a:defRPr sz="8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780275"/>
            <a:ext cx="10496431" cy="1575196"/>
          </a:xfrm>
        </p:spPr>
        <p:txBody>
          <a:bodyPr anchor="t">
            <a:normAutofit/>
          </a:bodyPr>
          <a:lstStyle>
            <a:lvl1pPr marL="0" indent="0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4422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3586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49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7979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765946"/>
            <a:ext cx="5146801" cy="86698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586" y="2632938"/>
            <a:ext cx="5146801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6" y="1765943"/>
            <a:ext cx="5172156" cy="86698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6" y="2632938"/>
            <a:ext cx="5172156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0819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993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0768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70"/>
            <a:ext cx="3924752" cy="1680207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69"/>
            <a:ext cx="3924752" cy="4000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959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0"/>
            <a:ext cx="3924752" cy="1680210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70"/>
            <a:ext cx="3924752" cy="4000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798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5484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8997" y="378380"/>
            <a:ext cx="2624108" cy="61024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77" y="378391"/>
            <a:ext cx="7720201" cy="61024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5598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1222" y="1180757"/>
            <a:ext cx="9127331" cy="2506980"/>
          </a:xfrm>
        </p:spPr>
        <p:txBody>
          <a:bodyPr anchor="b">
            <a:normAutofit/>
          </a:bodyPr>
          <a:lstStyle>
            <a:lvl1pPr algn="ctr">
              <a:defRPr sz="81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222" y="3782139"/>
            <a:ext cx="9127331" cy="1738551"/>
          </a:xfrm>
        </p:spPr>
        <p:txBody>
          <a:bodyPr>
            <a:normAutofit/>
          </a:bodyPr>
          <a:lstStyle>
            <a:lvl1pPr marL="0" indent="0" algn="ctr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 algn="ctr">
              <a:buNone/>
              <a:defRPr sz="3800"/>
            </a:lvl2pPr>
            <a:lvl3pPr marL="1239652" indent="0" algn="ctr">
              <a:buNone/>
              <a:defRPr sz="3300"/>
            </a:lvl3pPr>
            <a:lvl4pPr marL="1859478" indent="0" algn="ctr">
              <a:buNone/>
              <a:defRPr sz="2700"/>
            </a:lvl4pPr>
            <a:lvl5pPr marL="2479304" indent="0" algn="ctr">
              <a:buNone/>
              <a:defRPr sz="2700"/>
            </a:lvl5pPr>
            <a:lvl6pPr marL="3099130" indent="0" algn="ctr">
              <a:buNone/>
              <a:defRPr sz="2700"/>
            </a:lvl6pPr>
            <a:lvl7pPr marL="3718956" indent="0" algn="ctr">
              <a:buNone/>
              <a:defRPr sz="2700"/>
            </a:lvl7pPr>
            <a:lvl8pPr marL="4338782" indent="0" algn="ctr">
              <a:buNone/>
              <a:defRPr sz="2700"/>
            </a:lvl8pPr>
            <a:lvl9pPr marL="4958608" indent="0" algn="ctr">
              <a:buNone/>
              <a:defRPr sz="27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5821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913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98044"/>
            <a:ext cx="10496431" cy="2993768"/>
          </a:xfrm>
        </p:spPr>
        <p:txBody>
          <a:bodyPr anchor="b">
            <a:normAutofit/>
          </a:bodyPr>
          <a:lstStyle>
            <a:lvl1pPr>
              <a:defRPr sz="8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780278"/>
            <a:ext cx="10496431" cy="1575196"/>
          </a:xfrm>
        </p:spPr>
        <p:txBody>
          <a:bodyPr anchor="t">
            <a:normAutofit/>
          </a:bodyPr>
          <a:lstStyle>
            <a:lvl1pPr marL="0" indent="0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2030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3586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49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1461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765946"/>
            <a:ext cx="5146801" cy="86698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586" y="2632939"/>
            <a:ext cx="5146801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7" y="1765943"/>
            <a:ext cx="5172156" cy="86698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7" y="2632939"/>
            <a:ext cx="5172156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4481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833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3663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73"/>
            <a:ext cx="3924752" cy="1680207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69"/>
            <a:ext cx="3924752" cy="4000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2360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0"/>
            <a:ext cx="3924752" cy="1680210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70"/>
            <a:ext cx="3924752" cy="4000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0138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1371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8997" y="378380"/>
            <a:ext cx="2624108" cy="61024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77" y="378392"/>
            <a:ext cx="7720201" cy="61024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3296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1222" y="1180757"/>
            <a:ext cx="9127331" cy="2506980"/>
          </a:xfrm>
        </p:spPr>
        <p:txBody>
          <a:bodyPr anchor="b">
            <a:normAutofit/>
          </a:bodyPr>
          <a:lstStyle>
            <a:lvl1pPr algn="ctr">
              <a:defRPr sz="81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222" y="3782139"/>
            <a:ext cx="9127331" cy="1738551"/>
          </a:xfrm>
        </p:spPr>
        <p:txBody>
          <a:bodyPr>
            <a:normAutofit/>
          </a:bodyPr>
          <a:lstStyle>
            <a:lvl1pPr marL="0" indent="0" algn="ctr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 algn="ctr">
              <a:buNone/>
              <a:defRPr sz="3800"/>
            </a:lvl2pPr>
            <a:lvl3pPr marL="1239652" indent="0" algn="ctr">
              <a:buNone/>
              <a:defRPr sz="3300"/>
            </a:lvl3pPr>
            <a:lvl4pPr marL="1859478" indent="0" algn="ctr">
              <a:buNone/>
              <a:defRPr sz="2700"/>
            </a:lvl4pPr>
            <a:lvl5pPr marL="2479304" indent="0" algn="ctr">
              <a:buNone/>
              <a:defRPr sz="2700"/>
            </a:lvl5pPr>
            <a:lvl6pPr marL="3099130" indent="0" algn="ctr">
              <a:buNone/>
              <a:defRPr sz="2700"/>
            </a:lvl6pPr>
            <a:lvl7pPr marL="3718956" indent="0" algn="ctr">
              <a:buNone/>
              <a:defRPr sz="2700"/>
            </a:lvl7pPr>
            <a:lvl8pPr marL="4338782" indent="0" algn="ctr">
              <a:buNone/>
              <a:defRPr sz="2700"/>
            </a:lvl8pPr>
            <a:lvl9pPr marL="4958608" indent="0" algn="ctr">
              <a:buNone/>
              <a:defRPr sz="27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3266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92106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98044"/>
            <a:ext cx="10496431" cy="2993768"/>
          </a:xfrm>
        </p:spPr>
        <p:txBody>
          <a:bodyPr anchor="b">
            <a:normAutofit/>
          </a:bodyPr>
          <a:lstStyle>
            <a:lvl1pPr>
              <a:defRPr sz="8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780269"/>
            <a:ext cx="10496431" cy="1575196"/>
          </a:xfrm>
        </p:spPr>
        <p:txBody>
          <a:bodyPr anchor="t">
            <a:normAutofit/>
          </a:bodyPr>
          <a:lstStyle>
            <a:lvl1pPr marL="0" indent="0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67843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3586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49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2133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765946"/>
            <a:ext cx="5146801" cy="86698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586" y="2632931"/>
            <a:ext cx="5146801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2" y="1765943"/>
            <a:ext cx="5172156" cy="86698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2" y="2632931"/>
            <a:ext cx="5172156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86232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29124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9721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4"/>
            <a:ext cx="3924752" cy="1680207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69"/>
            <a:ext cx="3924752" cy="4000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2840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0"/>
            <a:ext cx="3924752" cy="1680210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70"/>
            <a:ext cx="3924752" cy="4000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49271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61145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8997" y="378380"/>
            <a:ext cx="2624108" cy="61024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75" y="378384"/>
            <a:ext cx="7720201" cy="61024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9098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1222" y="1180757"/>
            <a:ext cx="9127331" cy="2506980"/>
          </a:xfrm>
        </p:spPr>
        <p:txBody>
          <a:bodyPr anchor="b">
            <a:normAutofit/>
          </a:bodyPr>
          <a:lstStyle>
            <a:lvl1pPr algn="ctr">
              <a:defRPr sz="81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222" y="3782139"/>
            <a:ext cx="9127331" cy="1738551"/>
          </a:xfrm>
        </p:spPr>
        <p:txBody>
          <a:bodyPr>
            <a:normAutofit/>
          </a:bodyPr>
          <a:lstStyle>
            <a:lvl1pPr marL="0" indent="0" algn="ctr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 algn="ctr">
              <a:buNone/>
              <a:defRPr sz="3800"/>
            </a:lvl2pPr>
            <a:lvl3pPr marL="1239652" indent="0" algn="ctr">
              <a:buNone/>
              <a:defRPr sz="3300"/>
            </a:lvl3pPr>
            <a:lvl4pPr marL="1859478" indent="0" algn="ctr">
              <a:buNone/>
              <a:defRPr sz="2700"/>
            </a:lvl4pPr>
            <a:lvl5pPr marL="2479304" indent="0" algn="ctr">
              <a:buNone/>
              <a:defRPr sz="2700"/>
            </a:lvl5pPr>
            <a:lvl6pPr marL="3099130" indent="0" algn="ctr">
              <a:buNone/>
              <a:defRPr sz="2700"/>
            </a:lvl6pPr>
            <a:lvl7pPr marL="3718956" indent="0" algn="ctr">
              <a:buNone/>
              <a:defRPr sz="2700"/>
            </a:lvl7pPr>
            <a:lvl8pPr marL="4338782" indent="0" algn="ctr">
              <a:buNone/>
              <a:defRPr sz="2700"/>
            </a:lvl8pPr>
            <a:lvl9pPr marL="4958608" indent="0" algn="ctr">
              <a:buNone/>
              <a:defRPr sz="27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32638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92216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98044"/>
            <a:ext cx="10496431" cy="2993768"/>
          </a:xfrm>
        </p:spPr>
        <p:txBody>
          <a:bodyPr anchor="b">
            <a:normAutofit/>
          </a:bodyPr>
          <a:lstStyle>
            <a:lvl1pPr>
              <a:defRPr sz="8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780271"/>
            <a:ext cx="10496431" cy="1575196"/>
          </a:xfrm>
        </p:spPr>
        <p:txBody>
          <a:bodyPr anchor="t">
            <a:normAutofit/>
          </a:bodyPr>
          <a:lstStyle>
            <a:lvl1pPr marL="0" indent="0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44221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3586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49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79797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765946"/>
            <a:ext cx="5146801" cy="86698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586" y="2632934"/>
            <a:ext cx="5146801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3" y="1765943"/>
            <a:ext cx="5172156" cy="86698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3" y="2632934"/>
            <a:ext cx="5172156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08195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9932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0768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6"/>
            <a:ext cx="3924752" cy="1680207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69"/>
            <a:ext cx="3924752" cy="4000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959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0"/>
            <a:ext cx="3924752" cy="1680210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70"/>
            <a:ext cx="3924752" cy="4000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7983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54849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8997" y="378380"/>
            <a:ext cx="2624108" cy="61024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77" y="378387"/>
            <a:ext cx="7720201" cy="61024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55983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1222" y="1180757"/>
            <a:ext cx="9127331" cy="2506980"/>
          </a:xfrm>
        </p:spPr>
        <p:txBody>
          <a:bodyPr anchor="b">
            <a:normAutofit/>
          </a:bodyPr>
          <a:lstStyle>
            <a:lvl1pPr algn="ctr">
              <a:defRPr sz="81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222" y="3782139"/>
            <a:ext cx="9127331" cy="1738551"/>
          </a:xfrm>
        </p:spPr>
        <p:txBody>
          <a:bodyPr>
            <a:normAutofit/>
          </a:bodyPr>
          <a:lstStyle>
            <a:lvl1pPr marL="0" indent="0" algn="ctr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 algn="ctr">
              <a:buNone/>
              <a:defRPr sz="3800"/>
            </a:lvl2pPr>
            <a:lvl3pPr marL="1239652" indent="0" algn="ctr">
              <a:buNone/>
              <a:defRPr sz="3300"/>
            </a:lvl3pPr>
            <a:lvl4pPr marL="1859478" indent="0" algn="ctr">
              <a:buNone/>
              <a:defRPr sz="2700"/>
            </a:lvl4pPr>
            <a:lvl5pPr marL="2479304" indent="0" algn="ctr">
              <a:buNone/>
              <a:defRPr sz="2700"/>
            </a:lvl5pPr>
            <a:lvl6pPr marL="3099130" indent="0" algn="ctr">
              <a:buNone/>
              <a:defRPr sz="2700"/>
            </a:lvl6pPr>
            <a:lvl7pPr marL="3718956" indent="0" algn="ctr">
              <a:buNone/>
              <a:defRPr sz="2700"/>
            </a:lvl7pPr>
            <a:lvl8pPr marL="4338782" indent="0" algn="ctr">
              <a:buNone/>
              <a:defRPr sz="2700"/>
            </a:lvl8pPr>
            <a:lvl9pPr marL="4958608" indent="0" algn="ctr">
              <a:buNone/>
              <a:defRPr sz="27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58210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9132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98044"/>
            <a:ext cx="10496431" cy="2993768"/>
          </a:xfrm>
        </p:spPr>
        <p:txBody>
          <a:bodyPr anchor="b">
            <a:normAutofit/>
          </a:bodyPr>
          <a:lstStyle>
            <a:lvl1pPr>
              <a:defRPr sz="8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780273"/>
            <a:ext cx="10496431" cy="1575196"/>
          </a:xfrm>
        </p:spPr>
        <p:txBody>
          <a:bodyPr anchor="t">
            <a:normAutofit/>
          </a:bodyPr>
          <a:lstStyle>
            <a:lvl1pPr marL="0" indent="0">
              <a:buNone/>
              <a:defRPr sz="3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198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96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93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91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89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87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8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20302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3586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49" y="1920245"/>
            <a:ext cx="5172154" cy="45689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14612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765946"/>
            <a:ext cx="5146801" cy="86698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586" y="2632935"/>
            <a:ext cx="5146801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4" y="1765943"/>
            <a:ext cx="5172156" cy="86698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3300" b="1"/>
            </a:lvl1pPr>
            <a:lvl2pPr marL="619826" indent="0">
              <a:buNone/>
              <a:defRPr sz="2700" b="1"/>
            </a:lvl2pPr>
            <a:lvl3pPr marL="1239652" indent="0">
              <a:buNone/>
              <a:defRPr sz="2400" b="1"/>
            </a:lvl3pPr>
            <a:lvl4pPr marL="1859478" indent="0">
              <a:buNone/>
              <a:defRPr sz="2200" b="1"/>
            </a:lvl4pPr>
            <a:lvl5pPr marL="2479304" indent="0">
              <a:buNone/>
              <a:defRPr sz="2200" b="1"/>
            </a:lvl5pPr>
            <a:lvl6pPr marL="3099130" indent="0">
              <a:buNone/>
              <a:defRPr sz="2200" b="1"/>
            </a:lvl6pPr>
            <a:lvl7pPr marL="3718956" indent="0">
              <a:buNone/>
              <a:defRPr sz="2200" b="1"/>
            </a:lvl7pPr>
            <a:lvl8pPr marL="4338782" indent="0">
              <a:buNone/>
              <a:defRPr sz="2200" b="1"/>
            </a:lvl8pPr>
            <a:lvl9pPr marL="4958608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4" y="2632935"/>
            <a:ext cx="5172156" cy="38645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44811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8333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36635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9"/>
            <a:ext cx="3924752" cy="1680207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69"/>
            <a:ext cx="3924752" cy="4000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23601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15" y="480060"/>
            <a:ext cx="3924752" cy="1680210"/>
          </a:xfrm>
        </p:spPr>
        <p:txBody>
          <a:bodyPr anchor="b">
            <a:normAutofit/>
          </a:bodyPr>
          <a:lstStyle>
            <a:lvl1pPr>
              <a:defRPr sz="43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2154" y="1040130"/>
            <a:ext cx="6160949" cy="5120640"/>
          </a:xfrm>
        </p:spPr>
        <p:txBody>
          <a:bodyPr/>
          <a:lstStyle>
            <a:lvl1pPr marL="0" indent="0">
              <a:buNone/>
              <a:defRPr sz="4300"/>
            </a:lvl1pPr>
            <a:lvl2pPr marL="619826" indent="0">
              <a:buNone/>
              <a:defRPr sz="3800"/>
            </a:lvl2pPr>
            <a:lvl3pPr marL="1239652" indent="0">
              <a:buNone/>
              <a:defRPr sz="3300"/>
            </a:lvl3pPr>
            <a:lvl4pPr marL="1859478" indent="0">
              <a:buNone/>
              <a:defRPr sz="2700"/>
            </a:lvl4pPr>
            <a:lvl5pPr marL="2479304" indent="0">
              <a:buNone/>
              <a:defRPr sz="2700"/>
            </a:lvl5pPr>
            <a:lvl6pPr marL="3099130" indent="0">
              <a:buNone/>
              <a:defRPr sz="2700"/>
            </a:lvl6pPr>
            <a:lvl7pPr marL="3718956" indent="0">
              <a:buNone/>
              <a:defRPr sz="2700"/>
            </a:lvl7pPr>
            <a:lvl8pPr marL="4338782" indent="0">
              <a:buNone/>
              <a:defRPr sz="2700"/>
            </a:lvl8pPr>
            <a:lvl9pPr marL="4958608" indent="0">
              <a:buNone/>
              <a:defRPr sz="2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15" y="2160270"/>
            <a:ext cx="3924752" cy="4000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200"/>
            </a:lvl1pPr>
            <a:lvl2pPr marL="619826" indent="0">
              <a:buNone/>
              <a:defRPr sz="1600"/>
            </a:lvl2pPr>
            <a:lvl3pPr marL="1239652" indent="0">
              <a:buNone/>
              <a:defRPr sz="1400"/>
            </a:lvl3pPr>
            <a:lvl4pPr marL="1859478" indent="0">
              <a:buNone/>
              <a:defRPr sz="1200"/>
            </a:lvl4pPr>
            <a:lvl5pPr marL="2479304" indent="0">
              <a:buNone/>
              <a:defRPr sz="1200"/>
            </a:lvl5pPr>
            <a:lvl6pPr marL="3099130" indent="0">
              <a:buNone/>
              <a:defRPr sz="1200"/>
            </a:lvl6pPr>
            <a:lvl7pPr marL="3718956" indent="0">
              <a:buNone/>
              <a:defRPr sz="1200"/>
            </a:lvl7pPr>
            <a:lvl8pPr marL="4338782" indent="0">
              <a:buNone/>
              <a:defRPr sz="1200"/>
            </a:lvl8pPr>
            <a:lvl9pPr marL="495860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01380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13714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8997" y="378380"/>
            <a:ext cx="2624108" cy="61024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77" y="378388"/>
            <a:ext cx="7720201" cy="61024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329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8489" y="160355"/>
            <a:ext cx="7707524" cy="1440180"/>
          </a:xfrm>
          <a:prstGeom prst="rect">
            <a:avLst/>
          </a:prstGeom>
        </p:spPr>
        <p:txBody>
          <a:bodyPr vert="horz" lIns="123965" tIns="61983" rIns="123965" bIns="61983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89" y="1840233"/>
            <a:ext cx="10141479" cy="4592241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8489" y="6480811"/>
            <a:ext cx="4563666" cy="320040"/>
          </a:xfrm>
          <a:prstGeom prst="rect">
            <a:avLst/>
          </a:prstGeom>
        </p:spPr>
        <p:txBody>
          <a:bodyPr vert="horz" lIns="123965" tIns="61983" rIns="123965" bIns="0" rtlCol="0" anchor="b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8489" y="6817524"/>
            <a:ext cx="4563666" cy="298038"/>
          </a:xfrm>
          <a:prstGeom prst="rect">
            <a:avLst/>
          </a:prstGeom>
        </p:spPr>
        <p:txBody>
          <a:bodyPr vert="horz" lIns="123965" tIns="61983" rIns="123965" bIns="61983" rtlCol="0" anchor="t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11134638" y="6128496"/>
            <a:ext cx="1381507" cy="485946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33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1979622" y="0"/>
            <a:ext cx="190154" cy="14401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65" tIns="61983" rIns="123965" bIns="61983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979622" y="1440180"/>
            <a:ext cx="190154" cy="5760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65" tIns="61983" rIns="123965" bIns="61983"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39652" rtl="0" eaLnBrk="1" latinLnBrk="0" hangingPunct="1">
        <a:spcBef>
          <a:spcPct val="0"/>
        </a:spcBef>
        <a:buNone/>
        <a:defRPr sz="4900" kern="1200" cap="all" spc="-81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239652" rtl="0" eaLnBrk="1" latinLnBrk="0" hangingPunct="1">
        <a:spcBef>
          <a:spcPct val="20000"/>
        </a:spcBef>
        <a:spcAft>
          <a:spcPts val="813"/>
        </a:spcAft>
        <a:buFont typeface="Arial" pitchFamily="34" charset="0"/>
        <a:buNone/>
        <a:defRPr sz="27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indent="-247930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3586" y="384048"/>
            <a:ext cx="10496431" cy="1391841"/>
          </a:xfrm>
          <a:prstGeom prst="rect">
            <a:avLst/>
          </a:prstGeom>
        </p:spPr>
        <p:txBody>
          <a:bodyPr vert="horz" lIns="123965" tIns="61983" rIns="123965" bIns="61983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920245"/>
            <a:ext cx="10496431" cy="4568904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674174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674174"/>
            <a:ext cx="41072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ctr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1818" y="6674174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757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39652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913" indent="-309913" algn="l" defTabSz="1239652" rtl="0" eaLnBrk="1" latinLnBrk="0" hangingPunct="1">
        <a:lnSpc>
          <a:spcPct val="90000"/>
        </a:lnSpc>
        <a:spcBef>
          <a:spcPts val="1356"/>
        </a:spcBef>
        <a:buFont typeface="Wingdings 2" pitchFamily="18" charset="2"/>
        <a:buChar char="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29739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3586" y="384048"/>
            <a:ext cx="10496431" cy="1391841"/>
          </a:xfrm>
          <a:prstGeom prst="rect">
            <a:avLst/>
          </a:prstGeom>
        </p:spPr>
        <p:txBody>
          <a:bodyPr vert="horz" lIns="123965" tIns="61983" rIns="123965" bIns="61983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920245"/>
            <a:ext cx="10496431" cy="4568904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674175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674175"/>
            <a:ext cx="41072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ctr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1818" y="6674175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225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39652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913" indent="-309913" algn="l" defTabSz="1239652" rtl="0" eaLnBrk="1" latinLnBrk="0" hangingPunct="1">
        <a:lnSpc>
          <a:spcPct val="90000"/>
        </a:lnSpc>
        <a:spcBef>
          <a:spcPts val="1356"/>
        </a:spcBef>
        <a:buFont typeface="Wingdings 2" pitchFamily="18" charset="2"/>
        <a:buChar char="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29739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3586" y="384048"/>
            <a:ext cx="10496431" cy="1391841"/>
          </a:xfrm>
          <a:prstGeom prst="rect">
            <a:avLst/>
          </a:prstGeom>
        </p:spPr>
        <p:txBody>
          <a:bodyPr vert="horz" lIns="123965" tIns="61983" rIns="123965" bIns="61983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920245"/>
            <a:ext cx="10496431" cy="4568904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674178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674178"/>
            <a:ext cx="41072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ctr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1818" y="6674178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988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39652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913" indent="-309913" algn="l" defTabSz="1239652" rtl="0" eaLnBrk="1" latinLnBrk="0" hangingPunct="1">
        <a:lnSpc>
          <a:spcPct val="90000"/>
        </a:lnSpc>
        <a:spcBef>
          <a:spcPts val="1356"/>
        </a:spcBef>
        <a:buFont typeface="Wingdings 2" pitchFamily="18" charset="2"/>
        <a:buChar char="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29739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3586" y="384048"/>
            <a:ext cx="10496431" cy="1391841"/>
          </a:xfrm>
          <a:prstGeom prst="rect">
            <a:avLst/>
          </a:prstGeom>
        </p:spPr>
        <p:txBody>
          <a:bodyPr vert="horz" lIns="123965" tIns="61983" rIns="123965" bIns="61983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920242"/>
            <a:ext cx="10496431" cy="4568904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674169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674169"/>
            <a:ext cx="41072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ctr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1818" y="6674169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757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239652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913" indent="-309913" algn="l" defTabSz="1239652" rtl="0" eaLnBrk="1" latinLnBrk="0" hangingPunct="1">
        <a:lnSpc>
          <a:spcPct val="90000"/>
        </a:lnSpc>
        <a:spcBef>
          <a:spcPts val="1356"/>
        </a:spcBef>
        <a:buFont typeface="Wingdings 2" pitchFamily="18" charset="2"/>
        <a:buChar char="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29739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3586" y="384048"/>
            <a:ext cx="10496431" cy="1391841"/>
          </a:xfrm>
          <a:prstGeom prst="rect">
            <a:avLst/>
          </a:prstGeom>
        </p:spPr>
        <p:txBody>
          <a:bodyPr vert="horz" lIns="123965" tIns="61983" rIns="123965" bIns="61983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920245"/>
            <a:ext cx="10496431" cy="4568904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674171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674171"/>
            <a:ext cx="41072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ctr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1818" y="6674171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225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1239652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913" indent="-309913" algn="l" defTabSz="1239652" rtl="0" eaLnBrk="1" latinLnBrk="0" hangingPunct="1">
        <a:lnSpc>
          <a:spcPct val="90000"/>
        </a:lnSpc>
        <a:spcBef>
          <a:spcPts val="1356"/>
        </a:spcBef>
        <a:buFont typeface="Wingdings 2" pitchFamily="18" charset="2"/>
        <a:buChar char="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29739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3586" y="384048"/>
            <a:ext cx="10496431" cy="1391841"/>
          </a:xfrm>
          <a:prstGeom prst="rect">
            <a:avLst/>
          </a:prstGeom>
        </p:spPr>
        <p:txBody>
          <a:bodyPr vert="horz" lIns="123965" tIns="61983" rIns="123965" bIns="61983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586" y="1920245"/>
            <a:ext cx="10496431" cy="4568904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674174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l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9C5E70C-FF9E-482B-B93F-FDA2C215F363}" type="datetimeFigureOut">
              <a:rPr lang="ru-RU" smtClean="0"/>
              <a:pPr/>
              <a:t>31.08.2022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674174"/>
            <a:ext cx="41072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ctr"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1818" y="6674174"/>
            <a:ext cx="2738199" cy="383382"/>
          </a:xfrm>
          <a:prstGeom prst="rect">
            <a:avLst/>
          </a:prstGeom>
        </p:spPr>
        <p:txBody>
          <a:bodyPr vert="horz" lIns="123965" tIns="61983" rIns="123965" bIns="6198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55706-DAAB-48E1-B21D-C4F931A84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988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1239652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913" indent="-309913" algn="l" defTabSz="1239652" rtl="0" eaLnBrk="1" latinLnBrk="0" hangingPunct="1">
        <a:lnSpc>
          <a:spcPct val="90000"/>
        </a:lnSpc>
        <a:spcBef>
          <a:spcPts val="1356"/>
        </a:spcBef>
        <a:buFont typeface="Wingdings 2" pitchFamily="18" charset="2"/>
        <a:buChar char="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29739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549565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169391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89217" indent="-309913" algn="l" defTabSz="1239652" rtl="0" eaLnBrk="1" latinLnBrk="0" hangingPunct="1">
        <a:lnSpc>
          <a:spcPct val="90000"/>
        </a:lnSpc>
        <a:spcBef>
          <a:spcPts val="678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409043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4028869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695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268521" indent="-309913" algn="l" defTabSz="1239652" rtl="0" eaLnBrk="1" latinLnBrk="0" hangingPunct="1">
        <a:spcBef>
          <a:spcPct val="200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82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65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947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9304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9130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8956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782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8608" algn="l" defTabSz="12396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2257" y="2315109"/>
            <a:ext cx="10747359" cy="1285343"/>
          </a:xfrm>
        </p:spPr>
        <p:txBody>
          <a:bodyPr/>
          <a:lstStyle/>
          <a:p>
            <a:pPr algn="ctr"/>
            <a:r>
              <a:rPr lang="ru-RU" sz="3200" b="1" cap="none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учебного процесса </a:t>
            </a:r>
            <a:r>
              <a:rPr lang="ru-RU" sz="3200" b="1" cap="none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компетенции «Сантехника и отопление», с учётом требований современных стандартов</a:t>
            </a:r>
            <a:endParaRPr lang="ru-RU" sz="32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749" y="198072"/>
            <a:ext cx="11116935" cy="1233172"/>
          </a:xfrm>
          <a:prstGeom prst="rect">
            <a:avLst/>
          </a:prstGeom>
        </p:spPr>
        <p:txBody>
          <a:bodyPr wrap="square" lIns="123965" tIns="61983" rIns="123965" bIns="61983">
            <a:spAutoFit/>
          </a:bodyPr>
          <a:lstStyle/>
          <a:p>
            <a:pPr algn="ctr"/>
            <a:r>
              <a:rPr lang="ru-RU" sz="1800" kern="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МИНИСТЕРСТВО ОБРАЗОВАНИЯ И НАУКИ МУРМАНСКОЙ ОБЛАСТИ</a:t>
            </a:r>
            <a:br>
              <a:rPr lang="ru-RU" sz="1800" kern="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1800" kern="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ГОСУДАРСТВЕННОЕ АВТОНОМНОЕ ПРОФЕССИОНАЛЬНОЕ ОБРАЗОВАТЕЛЬНОЕ УЧРЕЖДЕНИЕ МУРМАНСКОЙ ОБЛАСТИ </a:t>
            </a:r>
            <a:br>
              <a:rPr lang="ru-RU" sz="1800" kern="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1800" kern="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«ОЛЕНЕГОРСКИЙ ГОРНОПРОМЫШЛЕННЫЙ КОЛЛЕДЖ»</a:t>
            </a:r>
            <a:endParaRPr lang="ru-RU" sz="1800" dirty="0"/>
          </a:p>
        </p:txBody>
      </p:sp>
      <p:sp>
        <p:nvSpPr>
          <p:cNvPr id="5" name="Подзаголовок 2">
            <a:extLst>
              <a:ext uri="{FF2B5EF4-FFF2-40B4-BE49-F238E27FC236}">
                <a16:creationId xmlns="" xmlns:a16="http://schemas.microsoft.com/office/drawing/2014/main" id="{8322D165-6968-406E-A742-BB977F44997F}"/>
              </a:ext>
            </a:extLst>
          </p:cNvPr>
          <p:cNvSpPr txBox="1">
            <a:spLocks/>
          </p:cNvSpPr>
          <p:nvPr/>
        </p:nvSpPr>
        <p:spPr>
          <a:xfrm>
            <a:off x="7597055" y="5112618"/>
            <a:ext cx="4142661" cy="587900"/>
          </a:xfrm>
          <a:prstGeom prst="rect">
            <a:avLst/>
          </a:prstGeom>
        </p:spPr>
        <p:txBody>
          <a:bodyPr vert="horz" lIns="123965" tIns="61983" rIns="123965" bIns="61983" rtlCol="0">
            <a:normAutofit/>
          </a:bodyPr>
          <a:lstStyle>
            <a:lvl1pPr marL="0" indent="0" algn="l" defTabSz="1239652" rtl="0" eaLnBrk="1" latinLnBrk="0" hangingPunct="1">
              <a:spcBef>
                <a:spcPct val="20000"/>
              </a:spcBef>
              <a:spcAft>
                <a:spcPts val="813"/>
              </a:spcAft>
              <a:buFont typeface="Arial" pitchFamily="34" charset="0"/>
              <a:buNone/>
              <a:defRPr sz="2700" b="0" kern="1200" cap="all" spc="163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19826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39652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59478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79304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99130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18956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38782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958608" indent="0" algn="ctr" defTabSz="1239652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buClr>
                <a:srgbClr val="3891A7"/>
              </a:buClr>
            </a:pPr>
            <a:r>
              <a:rPr lang="ru-RU" sz="2000" b="1" cap="none" spc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Преподаватель: И. А. Иванова</a:t>
            </a:r>
            <a:endParaRPr lang="ru-RU" sz="2000" b="1" cap="none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70050" y="619273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0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255" y="288082"/>
            <a:ext cx="11165030" cy="106383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Профессиональная область компетенции </a:t>
            </a:r>
            <a:br>
              <a:rPr lang="ru-RU" sz="36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«Сантехника и отопление»</a:t>
            </a:r>
            <a:endParaRPr lang="ru-RU" sz="36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285717"/>
              </p:ext>
            </p:extLst>
          </p:nvPr>
        </p:nvGraphicFramePr>
        <p:xfrm>
          <a:off x="324247" y="1728242"/>
          <a:ext cx="11305256" cy="526655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800200"/>
                <a:gridCol w="2769683"/>
                <a:gridCol w="3121572"/>
                <a:gridCol w="3613801"/>
              </a:tblGrid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Профессия/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специальность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Код и наименование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Нормативный документ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Квалификация, согласно ОКПДТР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</a:tr>
              <a:tr h="123248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Профессия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08.01.26 Мастер по ремонту и обслуживанию инженерных систем жилищно-коммунального хозяйства”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1. ФГОС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08.01.26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Мастер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 ремонту и обслуживанию инженерных систем жилищно-коммунального хозяйства”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2. Профессиональный стандарт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16.086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"Слесарь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домовых санитарно-технических систем и оборудования".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18560 Слесарь-сантехник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216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Профессия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08.01.14  Монтажник санитарно-технических систем и оборудования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1. ФГОС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08.01.14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Монтажник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санитарно-технических, вентиляционных систем и оборудования”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2. Профессиональный стандарт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16.089"Монтажник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санитарно-технических систем и оборудования"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14.621 Монтажник санитарно-технических систем и оборудования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14.622 Монтажник санитарно-технического оборудования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82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3289008"/>
              </p:ext>
            </p:extLst>
          </p:nvPr>
        </p:nvGraphicFramePr>
        <p:xfrm>
          <a:off x="324247" y="504106"/>
          <a:ext cx="11449272" cy="56083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823132"/>
                <a:gridCol w="2804966"/>
                <a:gridCol w="3161337"/>
                <a:gridCol w="3659837"/>
              </a:tblGrid>
              <a:tr h="12324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Специальность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08.02.07 Техник по монтажу и эксплуатации внутренних сантехнических устройств, кондиционирования воздуха и вентиляции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1. ФГОС 08.02.07 Монтаж и эксплуатация внутренних сантехнических устройств, кондиционирования воздуха и вентиляции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Профессиональный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стандарт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16.089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"Монтажник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санитарно-технических систем и оборудования"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3. Профессиональный стандарт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16.086"Слесарь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домовых санитарно-технических систем и оборудования".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18.560 Слесарь-сантехник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18.489 Слесарь по изготовлению узлов и деталей санитарно-технических систем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14.621 Монтажник санитарно-технических систем и оборудования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14.622 Монтажник санитарно-технического оборудования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216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Специальность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08.02.11 Техник по Управлению, эксплуатации и обслуживанию многоквартирного дома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1. ФГОС 08.02.11 Управление, эксплуатация и обслуживание многоквартирного дома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2. Профессиональный стандарт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16.086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"Слесарь </a:t>
                      </a:r>
                      <a:r>
                        <a:rPr lang="ru-RU" sz="1600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домовых санитарно-технических систем и оборудования".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18560 Слесарь-сантехник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81818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72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271" y="144066"/>
            <a:ext cx="10949006" cy="775799"/>
          </a:xfrm>
        </p:spPr>
        <p:txBody>
          <a:bodyPr>
            <a:normAutofit/>
          </a:bodyPr>
          <a:lstStyle/>
          <a:p>
            <a:pPr algn="ctr"/>
            <a:r>
              <a:rPr lang="ru-RU" sz="32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профессиональной деятельности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1069403"/>
              </p:ext>
            </p:extLst>
          </p:nvPr>
        </p:nvGraphicFramePr>
        <p:xfrm>
          <a:off x="252239" y="1008162"/>
          <a:ext cx="1137726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30" y="1744073"/>
            <a:ext cx="803200" cy="60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35" y="3652716"/>
            <a:ext cx="803200" cy="60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30" y="5256634"/>
            <a:ext cx="803200" cy="60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72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47" y="160355"/>
            <a:ext cx="11377264" cy="703791"/>
          </a:xfrm>
        </p:spPr>
        <p:txBody>
          <a:bodyPr>
            <a:normAutofit/>
          </a:bodyPr>
          <a:lstStyle/>
          <a:p>
            <a:pPr algn="ctr"/>
            <a:r>
              <a:rPr lang="ru-RU" sz="32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Трудовые функции</a:t>
            </a:r>
            <a:endParaRPr lang="ru-RU" sz="32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790122"/>
              </p:ext>
            </p:extLst>
          </p:nvPr>
        </p:nvGraphicFramePr>
        <p:xfrm>
          <a:off x="180231" y="1224186"/>
          <a:ext cx="11593288" cy="449539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593288"/>
              </a:tblGrid>
              <a:tr h="876097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ü"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производства работ, в том числе  выполнение подготовительных работ по монтажу и ремонту систем отопления, водоснабжения, водоотведения (канализации);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6097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ü"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Выполнение  монтажа и ремонта систем отопления, водоснабжения, водоотведения (канализации), в том числе установка, подключение и настройка санитарно-технического и отопительного оборудования;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6097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ü"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Проведение испытаний систем отопления, водоснабжения, водоотведения (канализации), в том числе выполнение работ по пуску и наладке систем отопления, водоснабжения, водоотведения (канализации);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6097">
                <a:tc>
                  <a:txBody>
                    <a:bodyPr/>
                    <a:lstStyle/>
                    <a:p>
                      <a:pPr marL="342900" marR="0" lvl="0" indent="-342900" algn="l" defTabSz="12396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Выполнение технического обслуживания и ремонта систем отопления,  водоснабжения, водоотведения (канализации), в том числе выполнение диагностики  оборудования систем отопления, водоснабжения, водоотведения (канализации);</a:t>
                      </a:r>
                    </a:p>
                  </a:txBody>
                  <a:tcPr marL="68580" marR="68580" marT="0" marB="0"/>
                </a:tc>
              </a:tr>
              <a:tr h="876097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ü"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Осуществление профессиональных коммуникаций.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109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47" y="160355"/>
            <a:ext cx="11377264" cy="703791"/>
          </a:xfrm>
        </p:spPr>
        <p:txBody>
          <a:bodyPr>
            <a:normAutofit/>
          </a:bodyPr>
          <a:lstStyle/>
          <a:p>
            <a:pPr algn="ctr"/>
            <a:r>
              <a:rPr lang="ru-RU" sz="32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ФГОС</a:t>
            </a:r>
            <a:endParaRPr lang="ru-RU" sz="32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2619131"/>
              </p:ext>
            </p:extLst>
          </p:nvPr>
        </p:nvGraphicFramePr>
        <p:xfrm>
          <a:off x="396255" y="1368202"/>
          <a:ext cx="11449271" cy="445873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52128"/>
                <a:gridCol w="10297143"/>
              </a:tblGrid>
              <a:tr h="829532">
                <a:tc>
                  <a:txBody>
                    <a:bodyPr/>
                    <a:lstStyle/>
                    <a:p>
                      <a:pPr marL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Код</a:t>
                      </a: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Наименование видов деятельности и профессиональных компетенций</a:t>
                      </a: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829532">
                <a:tc>
                  <a:txBody>
                    <a:bodyPr/>
                    <a:lstStyle/>
                    <a:p>
                      <a:pPr marL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ВД 1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Поддержание рабочего состояния оборудования систем водоснабжения, водоотведения, отопления объектов жилищно-коммунального хозяйства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3224">
                <a:tc>
                  <a:txBody>
                    <a:bodyPr/>
                    <a:lstStyle/>
                    <a:p>
                      <a:pPr marL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ПК 1.1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Осуществлять техническое обслуживание в соответствии с заданием (нарядом) системы водоснабжения, водоотведения, отопления объектов жилищно-коммунального хозяйства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3224">
                <a:tc>
                  <a:txBody>
                    <a:bodyPr/>
                    <a:lstStyle/>
                    <a:p>
                      <a:pPr marL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ПК 1.2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Проводить ремонт и монтаж отдельных узлов системы водоснабжения, водоотведения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3224">
                <a:tc>
                  <a:txBody>
                    <a:bodyPr/>
                    <a:lstStyle/>
                    <a:p>
                      <a:pPr marL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ПК 1.3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Проводить ремонт и монтаж отдельных узлов системы отопления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47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7473" y="216074"/>
            <a:ext cx="11161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ПМ 01.</a:t>
            </a:r>
            <a:r>
              <a:rPr lang="ru-RU" sz="28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Выполнение 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</a:rPr>
              <a:t>работ по поддержанию рабочего состояния оборудования систем водоснабжения, водоотведения, отопления объектов жилищно-коммунального хозяйства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647346"/>
              </p:ext>
            </p:extLst>
          </p:nvPr>
        </p:nvGraphicFramePr>
        <p:xfrm>
          <a:off x="197453" y="1609107"/>
          <a:ext cx="11521279" cy="509428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7622479"/>
                <a:gridCol w="1217283"/>
                <a:gridCol w="2681517"/>
              </a:tblGrid>
              <a:tr h="368556"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Наименования разделов профессионального модуля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Практических работ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1156332">
                <a:tc>
                  <a:txBody>
                    <a:bodyPr/>
                    <a:lstStyle/>
                    <a:p>
                      <a:pPr marL="71755" marR="7175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 1. МДК 01.01 Техническое обслуживание, ремонт и монтаж отдельных узлов   системы водоснабжения, в том числе поливочной системы и системы противопожарного водопровода объектов жилищно-коммунального хозяйства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550220">
                <a:tc>
                  <a:txBody>
                    <a:bodyPr/>
                    <a:lstStyle/>
                    <a:p>
                      <a:pPr marL="71755" marR="7175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 2. МДК 01.02 Техническое обслуживание, ремонт и монтаж отдельных узлов в соответствии с заданием (нарядом) , системы водоотведения (канализации), внутренних  водостоков, санитарно-технических приборов объектов жилищно-коммунального хозяйства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156332">
                <a:tc>
                  <a:txBody>
                    <a:bodyPr/>
                    <a:lstStyle/>
                    <a:p>
                      <a:pPr marL="71755" marR="7175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 3. МДК 01.03 Техническое обслуживание, ремонт, монтаж отдельных узлов в соответствии с заданием (нарядом) системы отопления и горячего водоснабжения объектов жилищно-коммунального хозяйства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8556">
                <a:tc>
                  <a:txBody>
                    <a:bodyPr/>
                    <a:lstStyle/>
                    <a:p>
                      <a:pPr marL="71755" marR="71755" indent="450215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</a:tr>
              <a:tr h="368556">
                <a:tc>
                  <a:txBody>
                    <a:bodyPr/>
                    <a:lstStyle/>
                    <a:p>
                      <a:pPr marL="71755" marR="71755" indent="450215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133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40271" y="237672"/>
            <a:ext cx="10585175" cy="936104"/>
          </a:xfrm>
          <a:prstGeom prst="rect">
            <a:avLst/>
          </a:prstGeom>
        </p:spPr>
        <p:txBody>
          <a:bodyPr>
            <a:noAutofit/>
          </a:bodyPr>
          <a:lstStyle>
            <a:lvl1pPr algn="l" defTabSz="1239652" rtl="0" eaLnBrk="1" latinLnBrk="0" hangingPunct="1">
              <a:spcBef>
                <a:spcPct val="0"/>
              </a:spcBef>
              <a:buNone/>
              <a:defRPr sz="4900" kern="1200" cap="all" spc="-81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Учебно-методические материалы, с учётом технических требований и стандартов </a:t>
            </a:r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WorldSkills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Russia </a:t>
            </a:r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(WSR)</a:t>
            </a:r>
            <a:endParaRPr lang="ru-RU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39" y="2088282"/>
            <a:ext cx="2148455" cy="16579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536" y="2072490"/>
            <a:ext cx="2178993" cy="166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557" y="2088282"/>
            <a:ext cx="2178993" cy="166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759" y="2072490"/>
            <a:ext cx="2135560" cy="16542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949" y="4088638"/>
            <a:ext cx="2861709" cy="20015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6" y="4104506"/>
            <a:ext cx="2808363" cy="19684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943" y="4088638"/>
            <a:ext cx="2752006" cy="19657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9500" y="4104506"/>
            <a:ext cx="2831449" cy="20015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0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239" y="288082"/>
            <a:ext cx="10801200" cy="847807"/>
          </a:xfrm>
        </p:spPr>
        <p:txBody>
          <a:bodyPr>
            <a:normAutofit/>
          </a:bodyPr>
          <a:lstStyle/>
          <a:p>
            <a:pPr algn="ctr"/>
            <a:r>
              <a:rPr lang="ru-RU" sz="28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мастерская по компетенции «Сантехника и отопление»</a:t>
            </a:r>
            <a:endParaRPr lang="ru-RU" sz="28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2904590"/>
              </p:ext>
            </p:extLst>
          </p:nvPr>
        </p:nvGraphicFramePr>
        <p:xfrm>
          <a:off x="540271" y="2376314"/>
          <a:ext cx="10514013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1401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Практическая подготовка обучающихся, в соответствии с современными стандартами и передовыми технологиями, в том числе стандартами WorldSkills </a:t>
                      </a: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Russia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9423" y="288082"/>
            <a:ext cx="1057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низ 4"/>
          <p:cNvSpPr/>
          <p:nvPr/>
        </p:nvSpPr>
        <p:spPr>
          <a:xfrm>
            <a:off x="5436815" y="1440210"/>
            <a:ext cx="576064" cy="648072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093" y="4496157"/>
            <a:ext cx="1766418" cy="11853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039" y="4483553"/>
            <a:ext cx="2233484" cy="12105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775" y="4496157"/>
            <a:ext cx="2059901" cy="12167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503" y="4475225"/>
            <a:ext cx="2169112" cy="12208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31" y="4437670"/>
            <a:ext cx="2182737" cy="12437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816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239" y="288082"/>
            <a:ext cx="10801200" cy="847807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функции учебной мастерской по компетенции </a:t>
            </a:r>
            <a:br>
              <a:rPr lang="ru-RU" sz="28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«Сантехника и отопление»</a:t>
            </a:r>
            <a:endParaRPr lang="ru-RU" sz="28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9423" y="288082"/>
            <a:ext cx="1057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6299087"/>
              </p:ext>
            </p:extLst>
          </p:nvPr>
        </p:nvGraphicFramePr>
        <p:xfrm>
          <a:off x="180231" y="1368202"/>
          <a:ext cx="11521280" cy="5009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6913"/>
                <a:gridCol w="10434367"/>
              </a:tblGrid>
              <a:tr h="1008589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396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Образовательная деятельность по основным профессиональным образовательным программам среднего профессионального образования на уровне, соответствующем профессиональным стандартам, лучшему отечественному и международному опыту  том числе стандартам WorldSkills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Russia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</a:p>
                  </a:txBody>
                  <a:tcPr/>
                </a:tc>
              </a:tr>
              <a:tr h="1436552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71755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деятельность по программам профессионального обучения и дополнительным профессиональным программам (программам повышения квалификации, программам профессиональной переподготовки) на уровне, соответствующем профессиональным стандартам, лучшему отечественному и международному опыту, в том числе стандартам WorldSkills </a:t>
                      </a:r>
                      <a:r>
                        <a:rPr lang="en-US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Russia</a:t>
                      </a: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;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756761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71755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деятельность по дополнительным общеобразовательным программам для детей и взрослых;</a:t>
                      </a:r>
                      <a:endParaRPr lang="ru-RU" sz="16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733977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71755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Обеспечение условий для оценки компетенций и квалификации;</a:t>
                      </a:r>
                      <a:endParaRPr lang="ru-RU" sz="16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073873">
                <a:tc>
                  <a:txBody>
                    <a:bodyPr/>
                    <a:lstStyle/>
                    <a:p>
                      <a:pPr algn="ctr"/>
                      <a:endParaRPr lang="ru-RU" sz="1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71755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Проведение профориентационных мероприятий для обучающихся образовательных организаций, в том числе с целью получения первой профессии.</a:t>
                      </a:r>
                      <a:endParaRPr lang="ru-RU" sz="16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l"/>
                      <a:endParaRPr lang="ru-RU" sz="1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pic>
        <p:nvPicPr>
          <p:cNvPr id="8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5" y="1713245"/>
            <a:ext cx="587176" cy="44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5" y="2736354"/>
            <a:ext cx="587176" cy="44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5" y="3888482"/>
            <a:ext cx="587176" cy="44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5" y="4680570"/>
            <a:ext cx="587176" cy="44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ÐÐ°ÑÑÐ¸Ð½ÐºÐ¸ Ð¿Ð¾ Ð·Ð°Ð¿ÑÐ¾ÑÑ ÑÐµÐ»Ð¸ Ð´Ð¾ÑÑÐ¸Ð³Ð½ÑÑÑ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5" y="5616674"/>
            <a:ext cx="587176" cy="44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18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279" y="432098"/>
            <a:ext cx="10444950" cy="703791"/>
          </a:xfrm>
        </p:spPr>
        <p:txBody>
          <a:bodyPr>
            <a:normAutofit/>
          </a:bodyPr>
          <a:lstStyle/>
          <a:p>
            <a:r>
              <a:rPr lang="ru-RU" sz="32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32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279" y="1440210"/>
            <a:ext cx="10141479" cy="4592241"/>
          </a:xfrm>
        </p:spPr>
        <p:txBody>
          <a:bodyPr>
            <a:normAutofit/>
          </a:bodyPr>
          <a:lstStyle/>
          <a:p>
            <a:pPr marL="342900" marR="71755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Расширение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теоретического и практического опыта студентов, обеспечит развитие и формирование новых профессиональных компетенций, отвечающих требованиям ФГОС, </a:t>
            </a:r>
            <a:r>
              <a:rPr lang="ru-RU" sz="2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Профессионального стандарта, с учётом требований стандартов WorldSkills </a:t>
            </a:r>
            <a:r>
              <a:rPr lang="en-US" sz="2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Russia</a:t>
            </a:r>
            <a:r>
              <a:rPr lang="ru-RU" sz="2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Ожидаемым результатом освоения программ станет расширение конкурентоспособной базы выпускников колледжа, готовых к личностному и профессиональному развитию.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64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1235075"/>
            <a:ext cx="4638675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00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HDOfficeLightV0">
  <a:themeElements>
    <a:clrScheme name="Другая 5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EFD5D5"/>
      </a:accent1>
      <a:accent2>
        <a:srgbClr val="EC9EF4"/>
      </a:accent2>
      <a:accent3>
        <a:srgbClr val="A7B789"/>
      </a:accent3>
      <a:accent4>
        <a:srgbClr val="B9A489"/>
      </a:accent4>
      <a:accent5>
        <a:srgbClr val="F4C7F9"/>
      </a:accent5>
      <a:accent6>
        <a:srgbClr val="9B7362"/>
      </a:accent6>
      <a:hlink>
        <a:srgbClr val="C2DDE5"/>
      </a:hlink>
      <a:folHlink>
        <a:srgbClr val="ABAFA5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HDOfficeLightV0">
  <a:themeElements>
    <a:clrScheme name="Другая 5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EFD5D5"/>
      </a:accent1>
      <a:accent2>
        <a:srgbClr val="EC9EF4"/>
      </a:accent2>
      <a:accent3>
        <a:srgbClr val="A7B789"/>
      </a:accent3>
      <a:accent4>
        <a:srgbClr val="B9A489"/>
      </a:accent4>
      <a:accent5>
        <a:srgbClr val="F4C7F9"/>
      </a:accent5>
      <a:accent6>
        <a:srgbClr val="9B7362"/>
      </a:accent6>
      <a:hlink>
        <a:srgbClr val="C2DDE5"/>
      </a:hlink>
      <a:folHlink>
        <a:srgbClr val="ABAFA5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Лукьянченко защита ДП</Template>
  <TotalTime>600</TotalTime>
  <Words>692</Words>
  <Application>Microsoft Office PowerPoint</Application>
  <PresentationFormat>Произвольный</PresentationFormat>
  <Paragraphs>91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Главная</vt:lpstr>
      <vt:lpstr>HDOfficeLightV0</vt:lpstr>
      <vt:lpstr>1_HDOfficeLightV0</vt:lpstr>
      <vt:lpstr>2_HDOfficeLightV0</vt:lpstr>
      <vt:lpstr>3_HDOfficeLightV0</vt:lpstr>
      <vt:lpstr>4_HDOfficeLightV0</vt:lpstr>
      <vt:lpstr>5_HDOfficeLightV0</vt:lpstr>
      <vt:lpstr>Организация учебного процесса по компетенции «Сантехника и отопление», с учётом требований современных стандартов</vt:lpstr>
      <vt:lpstr>Профессиональная область компетенции  «Сантехника и отопление»</vt:lpstr>
      <vt:lpstr>Презентация PowerPoint</vt:lpstr>
      <vt:lpstr>Характеристика профессиональной деятельности </vt:lpstr>
      <vt:lpstr>Трудовые функции</vt:lpstr>
      <vt:lpstr>Требования ФГОС</vt:lpstr>
      <vt:lpstr>Презентация PowerPoint</vt:lpstr>
      <vt:lpstr>Презентация PowerPoint</vt:lpstr>
      <vt:lpstr>Учебная мастерская по компетенции «Сантехника и отопление»</vt:lpstr>
      <vt:lpstr>Основные функции учебной мастерской по компетенции  «Сантехника и отопление»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учебного процесса при подготовке студентов к промежуточной аттестации по общепрофессиональным дисциплинам и МДК</dc:title>
  <dc:creator>Пользователь</dc:creator>
  <cp:lastModifiedBy>Пользователь</cp:lastModifiedBy>
  <cp:revision>40</cp:revision>
  <dcterms:created xsi:type="dcterms:W3CDTF">2021-05-10T04:56:18Z</dcterms:created>
  <dcterms:modified xsi:type="dcterms:W3CDTF">2022-08-31T11:41:39Z</dcterms:modified>
</cp:coreProperties>
</file>