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26" r:id="rId2"/>
    <p:sldId id="295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8" r:id="rId14"/>
    <p:sldId id="307" r:id="rId15"/>
    <p:sldId id="306" r:id="rId16"/>
    <p:sldId id="312" r:id="rId17"/>
    <p:sldId id="313" r:id="rId18"/>
    <p:sldId id="309" r:id="rId19"/>
    <p:sldId id="310" r:id="rId20"/>
    <p:sldId id="315" r:id="rId21"/>
    <p:sldId id="311" r:id="rId22"/>
    <p:sldId id="316" r:id="rId23"/>
    <p:sldId id="319" r:id="rId24"/>
    <p:sldId id="318" r:id="rId25"/>
    <p:sldId id="317" r:id="rId26"/>
    <p:sldId id="320" r:id="rId27"/>
    <p:sldId id="322" r:id="rId28"/>
    <p:sldId id="321" r:id="rId29"/>
    <p:sldId id="323" r:id="rId30"/>
    <p:sldId id="324" r:id="rId31"/>
    <p:sldId id="325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8360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1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BB7981C-46B7-4D52-80F8-7CBD94FCFC5A}" type="datetimeFigureOut">
              <a:rPr lang="ru-RU" smtClean="0"/>
              <a:pPr/>
              <a:t>27.10.2013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0823D21-A350-4EF6-B5AC-C848E1A44FA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705472"/>
          </a:xfrm>
        </p:spPr>
        <p:txBody>
          <a:bodyPr/>
          <a:lstStyle/>
          <a:p>
            <a:r>
              <a:rPr lang="ru-RU" dirty="0" smtClean="0"/>
              <a:t>Процесс наколки модели на манекен</a:t>
            </a:r>
            <a:endParaRPr lang="ru-RU" dirty="0"/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User\Desktop\МАКЕТИРОВАНИЕ МАСТЕР КЛАСС\DSC_01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5" y="0"/>
            <a:ext cx="4572001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User\Desktop\МАКЕТИРОВАНИЕ МАСТЕР КЛАСС\DSC_01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0"/>
            <a:ext cx="4620576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C:\Users\User\Desktop\МАКЕТИРОВАНИЕ МАСТЕР КЛАСС\DSC_01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4572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C:\Users\User\Desktop\МАКЕТИРОВАНИЕ МАСТЕР КЛАСС\DSC_0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0"/>
            <a:ext cx="4608512" cy="691276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C:\Users\User\Desktop\МАКЕТИРОВАНИЕ МАСТЕР КЛАСС\DSC_0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0"/>
            <a:ext cx="4569304" cy="685395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C:\Users\User\Desktop\МАКЕТИРОВАНИЕ МАСТЕР КЛАСС\DSC_02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0"/>
            <a:ext cx="4617309" cy="692596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Users\User\Desktop\МАКЕТИРОВАНИЕ МАСТЕР КЛАСС\DSC_0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45030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C:\Users\User\Desktop\МАКЕТИРОВАНИЕ МАСТЕР КЛАСС\DSC_02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57200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C:\Users\User\Desktop\МАКЕТИРОВАНИЕ МАСТЕР КЛАСС\DSC_0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C:\Users\User\Desktop\МАКЕТИРОВАНИЕ МАСТЕР КЛАСС\DSC_02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8532440" cy="568829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79" name="Picture 3" descr="C:\Users\User\Desktop\МАКЕТИРОВАНИЕ МАСТЕР КЛАСС\DSC_0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608512" cy="69127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C:\Users\User\Desktop\МАКЕТИРОВАНИЕ МАСТЕР КЛАСС\DSC_02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8424936" cy="561662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7" name="Picture 3" descr="C:\Users\User\Desktop\МАКЕТИРОВАНИЕ МАСТЕР КЛАСС\DSC_0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"/>
            <a:ext cx="468357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0" name="Picture 2" descr="C:\Users\User\Desktop\МАКЕТИРОВАНИЕ МАСТЕР КЛАСС\DSC_02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4605816" cy="690872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C:\Users\User\Desktop\МАКЕТИРОВАНИЕ МАСТЕР КЛАСС\DSC_0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36712"/>
            <a:ext cx="8568952" cy="57126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6322" name="Picture 2" descr="C:\Users\User\Desktop\МАКЕТИРОВАНИЕ МАСТЕР КЛАСС\DSC_02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36712"/>
            <a:ext cx="8532440" cy="568829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C:\Users\User\Desktop\МАКЕТИРОВАНИЕ МАСТЕР КЛАСС\DSC_02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680520" cy="70207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1" name="Picture 3" descr="C:\Users\User\Desktop\МАКЕТИРОВАНИЕ МАСТЕР КЛАСС\DSC_02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665316" cy="699797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0418" name="Picture 2" descr="C:\Users\User\Desktop\МАКЕТИРОВАНИЕ МАСТЕР КЛАСС\DSC_02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"/>
            <a:ext cx="473157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9394" name="Picture 2" descr="C:\Users\User\Desktop\МАКЕТИРОВАНИЕ МАСТЕР КЛАСС\DSC_0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4608512" cy="691276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42" name="Picture 2" descr="C:\Users\User\Desktop\МАКЕТИРОВАНИЕ МАСТЕР КЛАСС\DSC_0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-139973"/>
            <a:ext cx="4665316" cy="699797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4514" name="Picture 2" descr="C:\Users\User\Desktop\МАКЕТИРОВАНИЕ МАСТЕР КЛАСС\DSC_03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536504" cy="680475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2466" name="Picture 2" descr="C:\Users\User\Desktop\МАКЕТИРОВАНИЕ МАСТЕР КЛАСС\DSC_03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53245"/>
            <a:ext cx="4536504" cy="680475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3491" name="Picture 3" descr="C:\Users\User\Desktop\МАКЕТИРОВАНИЕ МАСТЕР КЛАСС\DSC_03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57200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5538" name="Picture 2" descr="C:\Users\User\Desktop\МАКЕТИРОВАНИЕ МАСТЕР КЛАСС\DSC_03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0"/>
            <a:ext cx="4680520" cy="702077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6562" name="Picture 2" descr="C:\Users\User\Desktop\МАКЕТИРОВАНИЕ МАСТЕР КЛАСС\DSC_03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4536504" cy="680475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7587" name="Picture 3" descr="C:\Users\User\Desktop\МАКЕТИРОВАНИЕ МАСТЕР КЛАСС\DSC_0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0"/>
            <a:ext cx="4626768" cy="694015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8610" name="Picture 2" descr="C:\Users\User\Desktop\МАКЕТИРОВАНИЕ МАСТЕР КЛАСС\DSC_0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680520" cy="70207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9634" name="Picture 2" descr="C:\Users\User\Desktop\МАКЕТИРОВАНИЕ МАСТЕР КЛАСС\DSC_0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-118155"/>
            <a:ext cx="4650771" cy="697615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0658" name="Picture 2" descr="C:\Users\User\Desktop\МАКЕТИРОВАНИЕ МАСТЕР КЛАСС\DSC_0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4752528" cy="71287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586</TotalTime>
  <Words>5</Words>
  <Application>Microsoft Office PowerPoint</Application>
  <PresentationFormat>Экран (4:3)</PresentationFormat>
  <Paragraphs>1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Апекс</vt:lpstr>
      <vt:lpstr>Процесс наколки модели на манекен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«Макетирование как древнейший способ создания одежды»</dc:title>
  <dc:creator>User</dc:creator>
  <cp:lastModifiedBy>User</cp:lastModifiedBy>
  <cp:revision>42</cp:revision>
  <dcterms:created xsi:type="dcterms:W3CDTF">2013-10-23T06:44:12Z</dcterms:created>
  <dcterms:modified xsi:type="dcterms:W3CDTF">2013-10-27T14:19:07Z</dcterms:modified>
</cp:coreProperties>
</file>