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66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476673"/>
            <a:ext cx="7192995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«</a:t>
            </a:r>
            <a:r>
              <a:rPr lang="ru-RU" sz="60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Тонет- не тонет</a:t>
            </a:r>
            <a:r>
              <a:rPr lang="ru-RU" sz="7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»</a:t>
            </a:r>
          </a:p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Поисково-исследовательская деятельность в домашних условиях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4149080"/>
            <a:ext cx="4139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Выполнили: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Клименко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Артем и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Олеся Николаевна (мама)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Педагог: Корсакова О.В.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3429000"/>
            <a:ext cx="3960440" cy="2808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429000"/>
            <a:ext cx="387858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476672"/>
            <a:ext cx="719299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Приготовим разные по свойству предметы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4536504" cy="3649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611560" y="5661248"/>
            <a:ext cx="756084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Поставлен вопрос: почему одни предметы тонут, а  другие нет?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6296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765861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476672"/>
            <a:ext cx="719299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Экспериментирование с пластмассовой баночкой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6296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765861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628800"/>
            <a:ext cx="4032448" cy="3673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611560" y="5661248"/>
            <a:ext cx="777686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Зафиксировали результат : баночка легкая  и поэтому </a:t>
            </a:r>
            <a:r>
              <a:rPr lang="ru-RU" sz="2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она плавает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476672"/>
            <a:ext cx="719299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Эксперимент с гвоздем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6296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765861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27584" y="5661248"/>
            <a:ext cx="777686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 :гвоздь тяжелый и поэтому он утонул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412776"/>
            <a:ext cx="4706233" cy="4006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476672"/>
            <a:ext cx="719299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Экспериментирование с ватой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6296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765861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27584" y="5661248"/>
            <a:ext cx="777686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 : вата легкая и поэтому она плавает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412776"/>
            <a:ext cx="4312145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5505" y="188640"/>
            <a:ext cx="719299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Итоги </a:t>
            </a:r>
            <a:r>
              <a:rPr lang="ru-RU" sz="32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мини-исследовательской</a:t>
            </a:r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 деятельности в домашних условиях</a:t>
            </a:r>
            <a:endParaRPr lang="ru-RU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36296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765861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827584" y="5661248"/>
            <a:ext cx="7776864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Вывод: тяжелые предметы тонут в воде, а легкие –плавают на поверхности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1916832"/>
            <a:ext cx="4426652" cy="3544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23528" y="0"/>
            <a:ext cx="9143999" cy="68121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67744" y="1844824"/>
            <a:ext cx="518457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Спасибо</a:t>
            </a:r>
          </a:p>
          <a:p>
            <a:pPr algn="ctr"/>
            <a:r>
              <a:rPr lang="ru-RU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 за</a:t>
            </a:r>
          </a:p>
          <a:p>
            <a:pPr algn="ctr"/>
            <a:r>
              <a:rPr lang="ru-RU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 Antiqua" panose="02040602050305030304" pitchFamily="18" charset="0"/>
              </a:rPr>
              <a:t> внимание!</a:t>
            </a:r>
            <a:endParaRPr lang="ru-RU" sz="7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7030A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32067" y="1844824"/>
            <a:ext cx="1511933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68344" y="3573016"/>
            <a:ext cx="1646237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4241762">
            <a:off x="516373" y="3909877"/>
            <a:ext cx="1405794" cy="1405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56419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782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</TotalTime>
  <Words>104</Words>
  <Application>Microsoft Office PowerPoint</Application>
  <PresentationFormat>Экран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Windows User</cp:lastModifiedBy>
  <cp:revision>57</cp:revision>
  <dcterms:modified xsi:type="dcterms:W3CDTF">2019-05-28T23:52:41Z</dcterms:modified>
</cp:coreProperties>
</file>