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79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828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61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177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568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081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49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15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87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981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890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6379E-31F6-471B-BFC5-3CF51BF40CDA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52C56-0FEA-4B5E-9504-9F197E10E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761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628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062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433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39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468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13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96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13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77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442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03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259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1306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</cp:revision>
  <dcterms:created xsi:type="dcterms:W3CDTF">2019-02-13T07:49:25Z</dcterms:created>
  <dcterms:modified xsi:type="dcterms:W3CDTF">2019-02-13T07:57:23Z</dcterms:modified>
</cp:coreProperties>
</file>