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57" r:id="rId4"/>
    <p:sldId id="258" r:id="rId5"/>
    <p:sldId id="259" r:id="rId6"/>
    <p:sldId id="299" r:id="rId7"/>
    <p:sldId id="265" r:id="rId8"/>
    <p:sldId id="261" r:id="rId9"/>
    <p:sldId id="310" r:id="rId10"/>
    <p:sldId id="311" r:id="rId11"/>
    <p:sldId id="337" r:id="rId12"/>
    <p:sldId id="312" r:id="rId13"/>
    <p:sldId id="314" r:id="rId14"/>
    <p:sldId id="313" r:id="rId15"/>
    <p:sldId id="319" r:id="rId16"/>
    <p:sldId id="322" r:id="rId17"/>
    <p:sldId id="316" r:id="rId18"/>
    <p:sldId id="338" r:id="rId19"/>
    <p:sldId id="317" r:id="rId20"/>
    <p:sldId id="263" r:id="rId21"/>
    <p:sldId id="339" r:id="rId22"/>
    <p:sldId id="340" r:id="rId23"/>
    <p:sldId id="318" r:id="rId24"/>
    <p:sldId id="320" r:id="rId25"/>
    <p:sldId id="321" r:id="rId26"/>
    <p:sldId id="341" r:id="rId27"/>
    <p:sldId id="326" r:id="rId28"/>
    <p:sldId id="327" r:id="rId29"/>
    <p:sldId id="329" r:id="rId30"/>
    <p:sldId id="331" r:id="rId31"/>
    <p:sldId id="333" r:id="rId32"/>
    <p:sldId id="332" r:id="rId33"/>
    <p:sldId id="273" r:id="rId34"/>
    <p:sldId id="274" r:id="rId35"/>
    <p:sldId id="276" r:id="rId36"/>
    <p:sldId id="307" r:id="rId37"/>
    <p:sldId id="278" r:id="rId38"/>
    <p:sldId id="279" r:id="rId39"/>
    <p:sldId id="335" r:id="rId40"/>
    <p:sldId id="305" r:id="rId41"/>
    <p:sldId id="306" r:id="rId42"/>
    <p:sldId id="297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91" autoAdjust="0"/>
  </p:normalViewPr>
  <p:slideViewPr>
    <p:cSldViewPr>
      <p:cViewPr varScale="1">
        <p:scale>
          <a:sx n="43" d="100"/>
          <a:sy n="43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BFADC-2BE6-4086-8951-2BDB80BF9165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B4CB-739B-420B-83BC-55687D2AEE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0_80e62_a4537c15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Анимация Поздравления с Зимо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5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u.jimdo.com/www400/o/s4c922131c68b39f7/img/ic40727ea5381ad6b/1370951497/std/image.gif/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нежная сказк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fony-kartinki.ru/_ph/12/2/209679190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68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11366941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70009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novii_god_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Картинка Идёт снег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Анимация Зима-время волшебства и сказки!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60068813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agizer.imageshack.com/img540/2290/pJ3Uo5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33670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3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g-fotki.yandex.ru/get/5405/art-polygone.105/0_606b8_1d82ea86_L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1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bestgif.narod.ru/prazd/noviy-god-25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0"/>
            <a:ext cx="51125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svetjawiesja-jolki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playcast.ru/uploads/2014/12/29/11335587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5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красивые Анимация, анимашки Новогодни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4168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снегурок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93884561_949152367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93884561_94915236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novyj-god-17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Открытка Счастья и успехов в новом году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bestgif.narod.ru/prazd/noviy-god-105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55646728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32098855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часы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723"/>
            <a:ext cx="9144000" cy="683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img-fotki.yandex.ru/get/5006/89635038.7f2/0_af259_6cd8045f_XL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bestgif.su/_ph/8/2/723387096.gif?14200296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skif174.ru/netcat_files/84/49/novyy_god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шар со снегом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0"/>
            <a:ext cx="68342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mirgif.com/prazdniki/noviy-god/novyj-god-213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Открытка с елочко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55646728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053.radikal.ru/1012/93/7d7357f0e34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768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0</Words>
  <Application>Microsoft Office PowerPoint</Application>
  <PresentationFormat>Экран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</cp:lastModifiedBy>
  <cp:revision>36</cp:revision>
  <dcterms:created xsi:type="dcterms:W3CDTF">2012-12-12T06:44:13Z</dcterms:created>
  <dcterms:modified xsi:type="dcterms:W3CDTF">2015-12-03T16:05:34Z</dcterms:modified>
</cp:coreProperties>
</file>